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</p:sldMasterIdLst>
  <p:notesMasterIdLst>
    <p:notesMasterId r:id="rId21"/>
  </p:notesMasterIdLst>
  <p:sldIdLst>
    <p:sldId id="1492" r:id="rId6"/>
    <p:sldId id="1489" r:id="rId7"/>
    <p:sldId id="1493" r:id="rId8"/>
    <p:sldId id="1490" r:id="rId9"/>
    <p:sldId id="1494" r:id="rId10"/>
    <p:sldId id="1495" r:id="rId11"/>
    <p:sldId id="1496" r:id="rId12"/>
    <p:sldId id="1497" r:id="rId13"/>
    <p:sldId id="1498" r:id="rId14"/>
    <p:sldId id="1499" r:id="rId15"/>
    <p:sldId id="1500" r:id="rId16"/>
    <p:sldId id="1501" r:id="rId17"/>
    <p:sldId id="1502" r:id="rId18"/>
    <p:sldId id="1488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vin Ekwejunor" initials="KE" lastIdx="1" clrIdx="0">
    <p:extLst>
      <p:ext uri="{19B8F6BF-5375-455C-9EA6-DF929625EA0E}">
        <p15:presenceInfo xmlns:p15="http://schemas.microsoft.com/office/powerpoint/2012/main" userId="S::kelvin.ekwejunor@iisysgroup.com::cdcfada7-439e-41d9-9f08-1f9bb963b846" providerId="AD"/>
      </p:ext>
    </p:extLst>
  </p:cmAuthor>
  <p:cmAuthor id="2" name="Adebayo Ologunja" initials="AO" lastIdx="1" clrIdx="1">
    <p:extLst>
      <p:ext uri="{19B8F6BF-5375-455C-9EA6-DF929625EA0E}">
        <p15:presenceInfo xmlns:p15="http://schemas.microsoft.com/office/powerpoint/2012/main" userId="S::adebayo.ologunja@iisysgroup.com::d2846e09-ce89-4d7c-8c7f-aa4872625b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06" autoAdjust="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viewProps" Target="viewProp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presProps" Target="presProp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commentAuthors" Target="commentAuthor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2FB71-6BFF-40B7-B20B-E34F313AB908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2603B-8478-4276-A570-1BFA546876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2603B-8478-4276-A570-1BFA546876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BFDA-B72C-482B-8683-0554A6791825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C6A7-6B42-43CC-B543-90B3947C90A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cover p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2540"/>
            <a:ext cx="12201525" cy="68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6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DF2B-0377-4848-9072-5844E210AA86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C6A7-6B42-43CC-B543-90B3947C9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3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BFDA-B72C-482B-8683-0554A6791825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C6A7-6B42-43CC-B543-90B3947C90A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DF594-A36F-41F5-896D-186907233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8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23CA-73D2-40F6-A79D-FA16357ED185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C6A7-6B42-43CC-B543-90B3947C9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3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92CF-E271-49B7-AF67-3D7C83EA9270}" type="datetime1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C6A7-6B42-43CC-B543-90B3947C9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9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8864-1913-4AF7-B80A-DC18B489436B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C6A7-6B42-43CC-B543-90B3947C9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11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4033-0C8B-4E35-B500-6804EA209FEF}" type="datetime1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C6A7-6B42-43CC-B543-90B3947C9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5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0572-B93B-4C40-83CC-0C01DF66DA2B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C6A7-6B42-43CC-B543-90B3947C9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03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AE89-3057-4768-94CD-B5F093B8A0BC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C6A7-6B42-43CC-B543-90B3947C9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79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782F-B6ED-4FDF-A160-018EA647EF4A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C6A7-6B42-43CC-B543-90B3947C9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12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8808-CAF7-4209-89E4-2AC952911107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C6A7-6B42-43CC-B543-90B3947C90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5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74EE-0AED-456C-9003-370CC59D27E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2166-9866-4D67-8989-5E9562BEC9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0D3D130-26D0-45D5-8431-CA9DB3A8EEE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4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584F2ED-90D0-465A-894A-D03CD87F972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itex logo 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330" y="6113780"/>
            <a:ext cx="1858010" cy="619125"/>
          </a:xfrm>
          <a:prstGeom prst="rect">
            <a:avLst/>
          </a:prstGeom>
        </p:spPr>
      </p:pic>
      <p:pic>
        <p:nvPicPr>
          <p:cNvPr id="8" name="Picture 7" descr="icon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8855" y="6113780"/>
            <a:ext cx="1958340" cy="65278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87680" y="6068695"/>
            <a:ext cx="11229975" cy="139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3.png" /><Relationship Id="rId4" Type="http://schemas.openxmlformats.org/officeDocument/2006/relationships/image" Target="../media/image10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30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png" /><Relationship Id="rId5" Type="http://schemas.openxmlformats.org/officeDocument/2006/relationships/image" Target="../media/image28.png" /><Relationship Id="rId4" Type="http://schemas.openxmlformats.org/officeDocument/2006/relationships/image" Target="../media/image10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33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2.png" /><Relationship Id="rId5" Type="http://schemas.openxmlformats.org/officeDocument/2006/relationships/image" Target="../media/image31.png" /><Relationship Id="rId4" Type="http://schemas.openxmlformats.org/officeDocument/2006/relationships/image" Target="../media/image1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36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png" /><Relationship Id="rId5" Type="http://schemas.openxmlformats.org/officeDocument/2006/relationships/image" Target="../media/image34.png" /><Relationship Id="rId4" Type="http://schemas.openxmlformats.org/officeDocument/2006/relationships/image" Target="../media/image10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sysgroup.com/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6.png" /><Relationship Id="rId4" Type="http://schemas.openxmlformats.org/officeDocument/2006/relationships/image" Target="../media/image10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0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15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jpe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18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21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24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1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27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png" /><Relationship Id="rId5" Type="http://schemas.openxmlformats.org/officeDocument/2006/relationships/image" Target="../media/image25.png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3429000"/>
            <a:ext cx="3429000" cy="3429000"/>
          </a:xfrm>
          <a:prstGeom prst="rtTriangle">
            <a:avLst/>
          </a:prstGeom>
          <a:solidFill>
            <a:srgbClr val="63CB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-1" y="4822168"/>
            <a:ext cx="5686426" cy="2107814"/>
          </a:xfrm>
          <a:prstGeom prst="rtTriangle">
            <a:avLst/>
          </a:prstGeom>
          <a:solidFill>
            <a:srgbClr val="042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075AD-1BFB-F904-0FD0-59E4D5CE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68" y="5667077"/>
            <a:ext cx="1870338" cy="1037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797E9-A1D9-1FC2-6D3A-21DA319A2A0C}"/>
              </a:ext>
            </a:extLst>
          </p:cNvPr>
          <p:cNvSpPr txBox="1"/>
          <p:nvPr/>
        </p:nvSpPr>
        <p:spPr>
          <a:xfrm>
            <a:off x="1710813" y="4114800"/>
            <a:ext cx="899052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  <a:buNone/>
            </a:pPr>
            <a:r>
              <a:rPr lang="en-US" sz="3600" b="1" i="0" dirty="0">
                <a:solidFill>
                  <a:srgbClr val="050038"/>
                </a:solidFill>
                <a:effectLst/>
                <a:latin typeface="Century Gothic" panose="020B0502020202020204" pitchFamily="34" charset="0"/>
              </a:rPr>
              <a:t>Experience a world where agility simplifies payment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ABFB0-F79B-B1C7-CF36-DB2F7D86CC01}"/>
              </a:ext>
            </a:extLst>
          </p:cNvPr>
          <p:cNvSpPr txBox="1"/>
          <p:nvPr/>
        </p:nvSpPr>
        <p:spPr>
          <a:xfrm>
            <a:off x="1048288" y="31657"/>
            <a:ext cx="103155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1" dirty="0"/>
            </a:br>
            <a:r>
              <a:rPr lang="en-US" b="1" dirty="0"/>
              <a:t>                     </a:t>
            </a:r>
            <a:r>
              <a:rPr lang="en-US" sz="12000" b="1" dirty="0"/>
              <a:t> </a:t>
            </a:r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</a:t>
            </a:r>
            <a:r>
              <a:rPr lang="en-US" sz="1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VICE</a:t>
            </a:r>
          </a:p>
          <a:p>
            <a:r>
              <a:rPr lang="en-GB" sz="8800" dirty="0">
                <a:solidFill>
                  <a:srgbClr val="5DCC97"/>
                </a:solidFill>
              </a:rPr>
              <a:t>             </a:t>
            </a:r>
            <a:r>
              <a:rPr lang="en-GB" sz="9600" b="1" dirty="0">
                <a:solidFill>
                  <a:srgbClr val="5DCC97"/>
                </a:solidFill>
              </a:rPr>
              <a:t>AVANTUS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2832B-E14D-A7FA-4130-C45088BF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9" y="107722"/>
            <a:ext cx="2762251" cy="2356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CB615C-ACC5-74B5-11E9-FF4CBBD65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22"/>
            <a:ext cx="2643187" cy="2356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4CF8C-4C05-2DE0-8DA3-A7416CA26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108" y="5706055"/>
            <a:ext cx="23717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15B25-68FD-9D93-C433-8D59C3B28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84D48-B1A1-D21E-6A43-653FDD9F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12361"/>
            <a:ext cx="12141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1761F0-8413-BDB5-98A1-2F35C563C573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CF4A2-5042-E963-F87F-B2165FF26A5D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D173C9-5A0D-2D08-B88F-4EF74AF20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B9F3EA4-EF3C-63D3-F5B1-FF0F121BE5E4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5595F-62D0-8377-64DF-C17D03BB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57759"/>
            <a:ext cx="11096625" cy="1070966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Change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Avantus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Password and PIN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4EB942B1-C2FD-CCB5-2D29-F2A16D07D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BDA3F8-B03F-EECE-3847-80F85CE832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BE6070-068B-6B9F-43CC-BD009E49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34" y="837127"/>
            <a:ext cx="7430029" cy="3928593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to my Outlet on your </a:t>
            </a:r>
            <a:r>
              <a:rPr lang="en-US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Payvice</a:t>
            </a: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Application. </a:t>
            </a:r>
          </a:p>
          <a:p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Scroll Down to Security</a:t>
            </a:r>
          </a:p>
          <a:p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Select either </a:t>
            </a:r>
          </a:p>
          <a:p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Change Outlet Password</a:t>
            </a:r>
          </a:p>
          <a:p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Change Outlet Pin</a:t>
            </a:r>
          </a:p>
          <a:p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Reset Outlet Password and Pin</a:t>
            </a:r>
          </a:p>
          <a:p>
            <a:endParaRPr 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Enter your Date of birth to reset your outlet password/Pin</a:t>
            </a:r>
          </a:p>
          <a:p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BCED2-3677-2933-3666-C067DAD97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493" y="1010790"/>
            <a:ext cx="3282182" cy="47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6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ECB68-3C67-2D10-F372-042A17688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3BE1D-0635-340F-89D6-2756F2695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12361"/>
            <a:ext cx="12141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3F4985-B517-57A3-0346-51BCF1CE2012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F8E4DE-1AC2-4F71-D783-1E788B948F9F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3ECA66-F6FB-C004-04F4-A8774ACBA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487EDDD-54D0-5A6A-D5BB-F10786A5534C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AB09E-2612-A47D-D330-635C6393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57759"/>
            <a:ext cx="11096625" cy="1070966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Change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Avantus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Password and PIN.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E382D835-8042-338B-F16E-0982C2B2A0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1FF52D-7EB2-B170-8AF2-2CEB1689E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9E1053-35E1-6204-E418-7AA79F791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1085850"/>
            <a:ext cx="2836333" cy="4357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7A440F-1E7C-6651-67C4-C92E0A5A7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850" y="1097756"/>
            <a:ext cx="3058736" cy="4357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86C70A-4FB7-1477-A52A-452228092A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6772" y="1085850"/>
            <a:ext cx="2836333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2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925E1-4B1F-98E2-4A6D-16E252583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6434E-1666-0EB4-DB6D-75BF32095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12361"/>
            <a:ext cx="12141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1298F5-D530-A1BB-F29F-68CFB4E17618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0FA5DC-3F4E-068F-4AA6-C55C9CEBEE5F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FDA68A-7BA8-B719-BAAE-7A5317F5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6CD0CBD2-10DC-494E-518D-01B5661CC978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DB3F-E194-83EC-E617-0C44DE60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57759"/>
            <a:ext cx="11096625" cy="1070966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Vend BEDC on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Avantus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FCF81FD-3090-1B0E-FFE2-7F8883FA0F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DCFFF-9C6E-D8F6-80F3-5D2273D80D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87D2C8-8622-2310-636B-0A2AB9C39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91" y="1094840"/>
            <a:ext cx="2968934" cy="43635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C458A4-94AF-2F10-D2DA-A2CB30569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566" y="1094840"/>
            <a:ext cx="2783279" cy="43847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492F71-51A3-3583-A11E-B9F181699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062" y="1094839"/>
            <a:ext cx="2766114" cy="43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4127C-8E2A-824A-309F-B8C3F3F8C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01B4A-FEC7-DB65-D6A6-A37457B8B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12361"/>
            <a:ext cx="12141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227D15-DCE9-0926-53ED-EA7173DF6585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6F9F26-AE91-52BD-97FC-A63917B3EFEB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835C41-5F6D-0645-59DD-29AFFD7AB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C3ADD7CD-43F6-46D9-897D-C08632E1A72C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F462F-DA87-A1C7-8908-2C4FD10E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57759"/>
            <a:ext cx="11096625" cy="1070966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Vend BEDC on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Avantus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FB0AD7F-5866-2356-DCE9-CBE90DF91F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55353-A863-9948-D663-3FB7F6B36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3F53AB-5232-EF8A-81EE-BDEC552D7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1073653"/>
            <a:ext cx="2783279" cy="43847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3E06CE-0803-BBC5-A66F-AF67CC9DD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63" y="1073653"/>
            <a:ext cx="2783279" cy="4384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8E561-41E8-CB64-E1AB-EFC24E035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38" y="1073653"/>
            <a:ext cx="2774017" cy="43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48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208EE-95AB-AFF0-1C1A-899B31EDC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17494-FD93-025E-A0F4-9B4573AD9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3D53A5-9C45-EF15-D9FC-ABB8DC21EC0D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564A03-37D6-E145-E264-4DBFEA02E8BF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BBF46-F381-FC51-E7BC-6C92E2D46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C2051DEC-28D4-56B8-9576-E5969087838D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5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3377A05F-9140-A761-A4FE-0E9C7C6B4BB2}"/>
              </a:ext>
            </a:extLst>
          </p:cNvPr>
          <p:cNvSpPr/>
          <p:nvPr/>
        </p:nvSpPr>
        <p:spPr>
          <a:xfrm>
            <a:off x="7695" y="4102707"/>
            <a:ext cx="3429000" cy="2743200"/>
          </a:xfrm>
          <a:prstGeom prst="rtTriangle">
            <a:avLst/>
          </a:prstGeom>
          <a:solidFill>
            <a:srgbClr val="63CB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C22E16-57EE-B3EF-5259-24207FA1B64F}"/>
              </a:ext>
            </a:extLst>
          </p:cNvPr>
          <p:cNvGrpSpPr/>
          <p:nvPr/>
        </p:nvGrpSpPr>
        <p:grpSpPr>
          <a:xfrm>
            <a:off x="1581782" y="2007103"/>
            <a:ext cx="9028435" cy="1889630"/>
            <a:chOff x="948699" y="4316254"/>
            <a:chExt cx="9028435" cy="1761807"/>
          </a:xfrm>
        </p:grpSpPr>
        <p:sp>
          <p:nvSpPr>
            <p:cNvPr id="7" name="object 21">
              <a:extLst>
                <a:ext uri="{FF2B5EF4-FFF2-40B4-BE49-F238E27FC236}">
                  <a16:creationId xmlns:a16="http://schemas.microsoft.com/office/drawing/2014/main" id="{EDAFFBBD-064F-7A50-9791-8103FB29F3EE}"/>
                </a:ext>
              </a:extLst>
            </p:cNvPr>
            <p:cNvSpPr/>
            <p:nvPr/>
          </p:nvSpPr>
          <p:spPr>
            <a:xfrm>
              <a:off x="2608898" y="4386263"/>
              <a:ext cx="426481" cy="286702"/>
            </a:xfrm>
            <a:custGeom>
              <a:avLst/>
              <a:gdLst/>
              <a:ahLst/>
              <a:cxnLst/>
              <a:rect l="l" t="t" r="r" b="b"/>
              <a:pathLst>
                <a:path w="454913" h="305815">
                  <a:moveTo>
                    <a:pt x="454913" y="287782"/>
                  </a:moveTo>
                  <a:lnTo>
                    <a:pt x="26034" y="287782"/>
                  </a:lnTo>
                  <a:lnTo>
                    <a:pt x="23749" y="286893"/>
                  </a:lnTo>
                  <a:lnTo>
                    <a:pt x="47117" y="272415"/>
                  </a:lnTo>
                  <a:lnTo>
                    <a:pt x="18287" y="272415"/>
                  </a:lnTo>
                  <a:lnTo>
                    <a:pt x="18287" y="34671"/>
                  </a:lnTo>
                  <a:lnTo>
                    <a:pt x="47117" y="34671"/>
                  </a:lnTo>
                  <a:lnTo>
                    <a:pt x="22351" y="19431"/>
                  </a:lnTo>
                  <a:lnTo>
                    <a:pt x="25526" y="18034"/>
                  </a:lnTo>
                  <a:lnTo>
                    <a:pt x="454913" y="18034"/>
                  </a:lnTo>
                  <a:lnTo>
                    <a:pt x="454659" y="16510"/>
                  </a:lnTo>
                  <a:lnTo>
                    <a:pt x="448690" y="8001"/>
                  </a:lnTo>
                  <a:lnTo>
                    <a:pt x="440055" y="2159"/>
                  </a:lnTo>
                  <a:lnTo>
                    <a:pt x="429387" y="0"/>
                  </a:lnTo>
                  <a:lnTo>
                    <a:pt x="27431" y="0"/>
                  </a:lnTo>
                  <a:lnTo>
                    <a:pt x="16763" y="2159"/>
                  </a:lnTo>
                  <a:lnTo>
                    <a:pt x="8000" y="8001"/>
                  </a:lnTo>
                  <a:lnTo>
                    <a:pt x="2158" y="16510"/>
                  </a:lnTo>
                  <a:lnTo>
                    <a:pt x="0" y="27051"/>
                  </a:lnTo>
                  <a:lnTo>
                    <a:pt x="0" y="278765"/>
                  </a:lnTo>
                  <a:lnTo>
                    <a:pt x="2158" y="289306"/>
                  </a:lnTo>
                  <a:lnTo>
                    <a:pt x="8000" y="297942"/>
                  </a:lnTo>
                  <a:lnTo>
                    <a:pt x="16763" y="303657"/>
                  </a:lnTo>
                  <a:lnTo>
                    <a:pt x="27431" y="305816"/>
                  </a:lnTo>
                  <a:lnTo>
                    <a:pt x="429387" y="305816"/>
                  </a:lnTo>
                  <a:lnTo>
                    <a:pt x="440055" y="303657"/>
                  </a:lnTo>
                  <a:lnTo>
                    <a:pt x="448690" y="297942"/>
                  </a:lnTo>
                  <a:lnTo>
                    <a:pt x="454659" y="289306"/>
                  </a:lnTo>
                  <a:lnTo>
                    <a:pt x="454913" y="287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9" name="object 22">
              <a:extLst>
                <a:ext uri="{FF2B5EF4-FFF2-40B4-BE49-F238E27FC236}">
                  <a16:creationId xmlns:a16="http://schemas.microsoft.com/office/drawing/2014/main" id="{75A6DA1D-6FCE-D1F6-4519-D97DAE9226D1}"/>
                </a:ext>
              </a:extLst>
            </p:cNvPr>
            <p:cNvSpPr/>
            <p:nvPr/>
          </p:nvSpPr>
          <p:spPr>
            <a:xfrm>
              <a:off x="2838450" y="4538900"/>
              <a:ext cx="198714" cy="117158"/>
            </a:xfrm>
            <a:custGeom>
              <a:avLst/>
              <a:gdLst/>
              <a:ahLst/>
              <a:cxnLst/>
              <a:rect l="l" t="t" r="r" b="b"/>
              <a:pathLst>
                <a:path w="211962" h="124968">
                  <a:moveTo>
                    <a:pt x="211962" y="115950"/>
                  </a:moveTo>
                  <a:lnTo>
                    <a:pt x="211962" y="110108"/>
                  </a:lnTo>
                  <a:lnTo>
                    <a:pt x="193675" y="110108"/>
                  </a:lnTo>
                  <a:lnTo>
                    <a:pt x="14605" y="0"/>
                  </a:lnTo>
                  <a:lnTo>
                    <a:pt x="0" y="9016"/>
                  </a:lnTo>
                  <a:lnTo>
                    <a:pt x="188213" y="124459"/>
                  </a:lnTo>
                  <a:lnTo>
                    <a:pt x="187325" y="124967"/>
                  </a:lnTo>
                  <a:lnTo>
                    <a:pt x="210057" y="124967"/>
                  </a:lnTo>
                  <a:lnTo>
                    <a:pt x="211962" y="115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10" name="object 23">
              <a:extLst>
                <a:ext uri="{FF2B5EF4-FFF2-40B4-BE49-F238E27FC236}">
                  <a16:creationId xmlns:a16="http://schemas.microsoft.com/office/drawing/2014/main" id="{4A7E84C9-278C-1541-7A5B-E98480DAE3D2}"/>
                </a:ext>
              </a:extLst>
            </p:cNvPr>
            <p:cNvSpPr/>
            <p:nvPr/>
          </p:nvSpPr>
          <p:spPr>
            <a:xfrm>
              <a:off x="3028586" y="4418849"/>
              <a:ext cx="0" cy="223278"/>
            </a:xfrm>
            <a:custGeom>
              <a:avLst/>
              <a:gdLst/>
              <a:ahLst/>
              <a:cxnLst/>
              <a:rect l="l" t="t" r="r" b="b"/>
              <a:pathLst>
                <a:path h="238163">
                  <a:moveTo>
                    <a:pt x="0" y="0"/>
                  </a:moveTo>
                  <a:lnTo>
                    <a:pt x="0" y="238163"/>
                  </a:lnTo>
                </a:path>
              </a:pathLst>
            </a:custGeom>
            <a:ln w="19545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11" name="object 24">
              <a:extLst>
                <a:ext uri="{FF2B5EF4-FFF2-40B4-BE49-F238E27FC236}">
                  <a16:creationId xmlns:a16="http://schemas.microsoft.com/office/drawing/2014/main" id="{069D207F-0EE2-5EA7-499F-F4F6E2CAE6DA}"/>
                </a:ext>
              </a:extLst>
            </p:cNvPr>
            <p:cNvSpPr/>
            <p:nvPr/>
          </p:nvSpPr>
          <p:spPr>
            <a:xfrm>
              <a:off x="2626043" y="4538544"/>
              <a:ext cx="180260" cy="103107"/>
            </a:xfrm>
            <a:custGeom>
              <a:avLst/>
              <a:gdLst/>
              <a:ahLst/>
              <a:cxnLst/>
              <a:rect l="l" t="t" r="r" b="b"/>
              <a:pathLst>
                <a:path w="192277" h="109982">
                  <a:moveTo>
                    <a:pt x="177673" y="0"/>
                  </a:moveTo>
                  <a:lnTo>
                    <a:pt x="0" y="109981"/>
                  </a:lnTo>
                  <a:lnTo>
                    <a:pt x="28829" y="109981"/>
                  </a:lnTo>
                  <a:lnTo>
                    <a:pt x="192277" y="9017"/>
                  </a:lnTo>
                  <a:lnTo>
                    <a:pt x="177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12" name="object 25">
              <a:extLst>
                <a:ext uri="{FF2B5EF4-FFF2-40B4-BE49-F238E27FC236}">
                  <a16:creationId xmlns:a16="http://schemas.microsoft.com/office/drawing/2014/main" id="{E95261F4-2D19-7130-FE51-20DFE8523F98}"/>
                </a:ext>
              </a:extLst>
            </p:cNvPr>
            <p:cNvSpPr/>
            <p:nvPr/>
          </p:nvSpPr>
          <p:spPr>
            <a:xfrm>
              <a:off x="2626043" y="4418767"/>
              <a:ext cx="231457" cy="115967"/>
            </a:xfrm>
            <a:custGeom>
              <a:avLst/>
              <a:gdLst/>
              <a:ahLst/>
              <a:cxnLst/>
              <a:rect l="l" t="t" r="r" b="b"/>
              <a:pathLst>
                <a:path w="246887" h="123698">
                  <a:moveTo>
                    <a:pt x="224662" y="119634"/>
                  </a:moveTo>
                  <a:lnTo>
                    <a:pt x="246887" y="106044"/>
                  </a:lnTo>
                  <a:lnTo>
                    <a:pt x="209169" y="106044"/>
                  </a:lnTo>
                  <a:lnTo>
                    <a:pt x="200913" y="105029"/>
                  </a:lnTo>
                  <a:lnTo>
                    <a:pt x="193675" y="101981"/>
                  </a:lnTo>
                  <a:lnTo>
                    <a:pt x="28829" y="0"/>
                  </a:lnTo>
                  <a:lnTo>
                    <a:pt x="0" y="0"/>
                  </a:lnTo>
                  <a:lnTo>
                    <a:pt x="193675" y="119634"/>
                  </a:lnTo>
                  <a:lnTo>
                    <a:pt x="200913" y="122681"/>
                  </a:lnTo>
                  <a:lnTo>
                    <a:pt x="209169" y="123698"/>
                  </a:lnTo>
                  <a:lnTo>
                    <a:pt x="217424" y="122681"/>
                  </a:lnTo>
                  <a:lnTo>
                    <a:pt x="224662" y="1196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13" name="object 26">
              <a:extLst>
                <a:ext uri="{FF2B5EF4-FFF2-40B4-BE49-F238E27FC236}">
                  <a16:creationId xmlns:a16="http://schemas.microsoft.com/office/drawing/2014/main" id="{1094F150-34F5-EC6C-8483-71B12C92E9DB}"/>
                </a:ext>
              </a:extLst>
            </p:cNvPr>
            <p:cNvSpPr/>
            <p:nvPr/>
          </p:nvSpPr>
          <p:spPr>
            <a:xfrm>
              <a:off x="2822138" y="4403170"/>
              <a:ext cx="215027" cy="115013"/>
            </a:xfrm>
            <a:custGeom>
              <a:avLst/>
              <a:gdLst/>
              <a:ahLst/>
              <a:cxnLst/>
              <a:rect l="l" t="t" r="r" b="b"/>
              <a:pathLst>
                <a:path w="229362" h="122682">
                  <a:moveTo>
                    <a:pt x="15493" y="118618"/>
                  </a:moveTo>
                  <a:lnTo>
                    <a:pt x="8255" y="121666"/>
                  </a:lnTo>
                  <a:lnTo>
                    <a:pt x="0" y="122681"/>
                  </a:lnTo>
                  <a:lnTo>
                    <a:pt x="37718" y="122681"/>
                  </a:lnTo>
                  <a:lnTo>
                    <a:pt x="211074" y="16637"/>
                  </a:lnTo>
                  <a:lnTo>
                    <a:pt x="229362" y="16637"/>
                  </a:lnTo>
                  <a:lnTo>
                    <a:pt x="229362" y="9017"/>
                  </a:lnTo>
                  <a:lnTo>
                    <a:pt x="227456" y="0"/>
                  </a:lnTo>
                  <a:lnTo>
                    <a:pt x="203707" y="0"/>
                  </a:lnTo>
                  <a:lnTo>
                    <a:pt x="206501" y="1397"/>
                  </a:lnTo>
                  <a:lnTo>
                    <a:pt x="15493" y="1186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 dirty="0"/>
            </a:p>
          </p:txBody>
        </p:sp>
        <p:sp>
          <p:nvSpPr>
            <p:cNvPr id="15" name="object 28">
              <a:extLst>
                <a:ext uri="{FF2B5EF4-FFF2-40B4-BE49-F238E27FC236}">
                  <a16:creationId xmlns:a16="http://schemas.microsoft.com/office/drawing/2014/main" id="{DB555974-C2D9-5885-7A8B-A8F4CF88AFEF}"/>
                </a:ext>
              </a:extLst>
            </p:cNvPr>
            <p:cNvSpPr/>
            <p:nvPr/>
          </p:nvSpPr>
          <p:spPr>
            <a:xfrm>
              <a:off x="6075998" y="4471988"/>
              <a:ext cx="114061" cy="208478"/>
            </a:xfrm>
            <a:custGeom>
              <a:avLst/>
              <a:gdLst/>
              <a:ahLst/>
              <a:cxnLst/>
              <a:rect l="l" t="t" r="r" b="b"/>
              <a:pathLst>
                <a:path w="121665" h="222376">
                  <a:moveTo>
                    <a:pt x="17399" y="209295"/>
                  </a:moveTo>
                  <a:lnTo>
                    <a:pt x="17399" y="0"/>
                  </a:lnTo>
                  <a:lnTo>
                    <a:pt x="0" y="0"/>
                  </a:lnTo>
                  <a:lnTo>
                    <a:pt x="0" y="222376"/>
                  </a:lnTo>
                  <a:lnTo>
                    <a:pt x="121665" y="222376"/>
                  </a:lnTo>
                  <a:lnTo>
                    <a:pt x="121665" y="209295"/>
                  </a:lnTo>
                  <a:lnTo>
                    <a:pt x="17399" y="2092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16" name="object 29">
              <a:extLst>
                <a:ext uri="{FF2B5EF4-FFF2-40B4-BE49-F238E27FC236}">
                  <a16:creationId xmlns:a16="http://schemas.microsoft.com/office/drawing/2014/main" id="{4AE42537-B3C7-73C3-C2AB-E449695F0E7E}"/>
                </a:ext>
              </a:extLst>
            </p:cNvPr>
            <p:cNvSpPr/>
            <p:nvPr/>
          </p:nvSpPr>
          <p:spPr>
            <a:xfrm>
              <a:off x="6263401" y="4561880"/>
              <a:ext cx="114181" cy="118586"/>
            </a:xfrm>
            <a:custGeom>
              <a:avLst/>
              <a:gdLst/>
              <a:ahLst/>
              <a:cxnLst/>
              <a:rect l="l" t="t" r="r" b="b"/>
              <a:pathLst>
                <a:path w="121793" h="126492">
                  <a:moveTo>
                    <a:pt x="17399" y="113411"/>
                  </a:moveTo>
                  <a:lnTo>
                    <a:pt x="17399" y="0"/>
                  </a:lnTo>
                  <a:lnTo>
                    <a:pt x="0" y="0"/>
                  </a:lnTo>
                  <a:lnTo>
                    <a:pt x="0" y="126492"/>
                  </a:lnTo>
                  <a:lnTo>
                    <a:pt x="121793" y="126492"/>
                  </a:lnTo>
                  <a:lnTo>
                    <a:pt x="121793" y="113411"/>
                  </a:lnTo>
                  <a:lnTo>
                    <a:pt x="17399" y="113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17" name="object 30">
              <a:extLst>
                <a:ext uri="{FF2B5EF4-FFF2-40B4-BE49-F238E27FC236}">
                  <a16:creationId xmlns:a16="http://schemas.microsoft.com/office/drawing/2014/main" id="{91B1F954-2039-CD1E-323C-0141186C9242}"/>
                </a:ext>
              </a:extLst>
            </p:cNvPr>
            <p:cNvSpPr/>
            <p:nvPr/>
          </p:nvSpPr>
          <p:spPr>
            <a:xfrm>
              <a:off x="6173391" y="4545568"/>
              <a:ext cx="106322" cy="122634"/>
            </a:xfrm>
            <a:custGeom>
              <a:avLst/>
              <a:gdLst/>
              <a:ahLst/>
              <a:cxnLst/>
              <a:rect l="l" t="t" r="r" b="b"/>
              <a:pathLst>
                <a:path w="113410" h="130810">
                  <a:moveTo>
                    <a:pt x="0" y="5207"/>
                  </a:moveTo>
                  <a:lnTo>
                    <a:pt x="0" y="130810"/>
                  </a:lnTo>
                  <a:lnTo>
                    <a:pt x="17779" y="130810"/>
                  </a:lnTo>
                  <a:lnTo>
                    <a:pt x="17779" y="17399"/>
                  </a:lnTo>
                  <a:lnTo>
                    <a:pt x="113410" y="17399"/>
                  </a:lnTo>
                  <a:lnTo>
                    <a:pt x="113410" y="5207"/>
                  </a:lnTo>
                  <a:lnTo>
                    <a:pt x="106045" y="0"/>
                  </a:lnTo>
                  <a:lnTo>
                    <a:pt x="7874" y="0"/>
                  </a:lnTo>
                  <a:lnTo>
                    <a:pt x="0" y="52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18" name="object 31">
              <a:extLst>
                <a:ext uri="{FF2B5EF4-FFF2-40B4-BE49-F238E27FC236}">
                  <a16:creationId xmlns:a16="http://schemas.microsoft.com/office/drawing/2014/main" id="{4FA78EB4-B368-1C46-5046-7AADC4043EA9}"/>
                </a:ext>
              </a:extLst>
            </p:cNvPr>
            <p:cNvSpPr/>
            <p:nvPr/>
          </p:nvSpPr>
          <p:spPr>
            <a:xfrm>
              <a:off x="6369420" y="4472024"/>
              <a:ext cx="0" cy="196178"/>
            </a:xfrm>
            <a:custGeom>
              <a:avLst/>
              <a:gdLst/>
              <a:ahLst/>
              <a:cxnLst/>
              <a:rect l="l" t="t" r="r" b="b"/>
              <a:pathLst>
                <a:path h="209257">
                  <a:moveTo>
                    <a:pt x="0" y="0"/>
                  </a:moveTo>
                  <a:lnTo>
                    <a:pt x="0" y="209257"/>
                  </a:lnTo>
                </a:path>
              </a:pathLst>
            </a:custGeom>
            <a:ln w="18655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19" name="object 32">
              <a:extLst>
                <a:ext uri="{FF2B5EF4-FFF2-40B4-BE49-F238E27FC236}">
                  <a16:creationId xmlns:a16="http://schemas.microsoft.com/office/drawing/2014/main" id="{9C63EB51-5672-30D4-D5BD-D43F2BC5301C}"/>
                </a:ext>
              </a:extLst>
            </p:cNvPr>
            <p:cNvSpPr/>
            <p:nvPr/>
          </p:nvSpPr>
          <p:spPr>
            <a:xfrm>
              <a:off x="6022181" y="4316254"/>
              <a:ext cx="408384" cy="155733"/>
            </a:xfrm>
            <a:custGeom>
              <a:avLst/>
              <a:gdLst/>
              <a:ahLst/>
              <a:cxnLst/>
              <a:rect l="l" t="t" r="r" b="b"/>
              <a:pathLst>
                <a:path w="435610" h="166115">
                  <a:moveTo>
                    <a:pt x="0" y="155194"/>
                  </a:moveTo>
                  <a:lnTo>
                    <a:pt x="1269" y="158623"/>
                  </a:lnTo>
                  <a:lnTo>
                    <a:pt x="2159" y="161798"/>
                  </a:lnTo>
                  <a:lnTo>
                    <a:pt x="5206" y="166116"/>
                  </a:lnTo>
                  <a:lnTo>
                    <a:pt x="431672" y="166116"/>
                  </a:lnTo>
                  <a:lnTo>
                    <a:pt x="435229" y="160401"/>
                  </a:lnTo>
                  <a:lnTo>
                    <a:pt x="435229" y="155194"/>
                  </a:lnTo>
                  <a:lnTo>
                    <a:pt x="435610" y="152527"/>
                  </a:lnTo>
                  <a:lnTo>
                    <a:pt x="434213" y="148717"/>
                  </a:lnTo>
                  <a:lnTo>
                    <a:pt x="34798" y="148717"/>
                  </a:lnTo>
                  <a:lnTo>
                    <a:pt x="218186" y="21336"/>
                  </a:lnTo>
                  <a:lnTo>
                    <a:pt x="250824" y="21336"/>
                  </a:lnTo>
                  <a:lnTo>
                    <a:pt x="222631" y="1778"/>
                  </a:lnTo>
                  <a:lnTo>
                    <a:pt x="219963" y="0"/>
                  </a:lnTo>
                  <a:lnTo>
                    <a:pt x="216026" y="0"/>
                  </a:lnTo>
                  <a:lnTo>
                    <a:pt x="213487" y="1778"/>
                  </a:lnTo>
                  <a:lnTo>
                    <a:pt x="4317" y="147320"/>
                  </a:lnTo>
                  <a:lnTo>
                    <a:pt x="1269" y="149479"/>
                  </a:lnTo>
                  <a:lnTo>
                    <a:pt x="0" y="155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20" name="object 33">
              <a:extLst>
                <a:ext uri="{FF2B5EF4-FFF2-40B4-BE49-F238E27FC236}">
                  <a16:creationId xmlns:a16="http://schemas.microsoft.com/office/drawing/2014/main" id="{9ECCD9A1-314D-2872-DE52-7ACC92FCC216}"/>
                </a:ext>
              </a:extLst>
            </p:cNvPr>
            <p:cNvSpPr/>
            <p:nvPr/>
          </p:nvSpPr>
          <p:spPr>
            <a:xfrm>
              <a:off x="6226731" y="4336257"/>
              <a:ext cx="202524" cy="119420"/>
            </a:xfrm>
            <a:custGeom>
              <a:avLst/>
              <a:gdLst/>
              <a:ahLst/>
              <a:cxnLst/>
              <a:rect l="l" t="t" r="r" b="b"/>
              <a:pathLst>
                <a:path w="216026" h="127381">
                  <a:moveTo>
                    <a:pt x="213105" y="125095"/>
                  </a:moveTo>
                  <a:lnTo>
                    <a:pt x="32638" y="0"/>
                  </a:lnTo>
                  <a:lnTo>
                    <a:pt x="0" y="0"/>
                  </a:lnTo>
                  <a:lnTo>
                    <a:pt x="183514" y="127381"/>
                  </a:lnTo>
                  <a:lnTo>
                    <a:pt x="216026" y="127381"/>
                  </a:lnTo>
                  <a:lnTo>
                    <a:pt x="215646" y="126492"/>
                  </a:lnTo>
                  <a:lnTo>
                    <a:pt x="213105" y="125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22" name="object 35">
              <a:extLst>
                <a:ext uri="{FF2B5EF4-FFF2-40B4-BE49-F238E27FC236}">
                  <a16:creationId xmlns:a16="http://schemas.microsoft.com/office/drawing/2014/main" id="{1C76BAFF-EDCC-C637-04A0-FE1B1EF7CE44}"/>
                </a:ext>
              </a:extLst>
            </p:cNvPr>
            <p:cNvSpPr/>
            <p:nvPr/>
          </p:nvSpPr>
          <p:spPr>
            <a:xfrm>
              <a:off x="9425464" y="4341971"/>
              <a:ext cx="373023" cy="402311"/>
            </a:xfrm>
            <a:custGeom>
              <a:avLst/>
              <a:gdLst/>
              <a:ahLst/>
              <a:cxnLst/>
              <a:rect l="l" t="t" r="r" b="b"/>
              <a:pathLst>
                <a:path w="397891" h="429133">
                  <a:moveTo>
                    <a:pt x="33147" y="115569"/>
                  </a:moveTo>
                  <a:lnTo>
                    <a:pt x="19430" y="67309"/>
                  </a:lnTo>
                  <a:lnTo>
                    <a:pt x="17779" y="60070"/>
                  </a:lnTo>
                  <a:lnTo>
                    <a:pt x="21590" y="52705"/>
                  </a:lnTo>
                  <a:lnTo>
                    <a:pt x="28828" y="50164"/>
                  </a:lnTo>
                  <a:lnTo>
                    <a:pt x="107315" y="20955"/>
                  </a:lnTo>
                  <a:lnTo>
                    <a:pt x="110744" y="20193"/>
                  </a:lnTo>
                  <a:lnTo>
                    <a:pt x="144399" y="20193"/>
                  </a:lnTo>
                  <a:lnTo>
                    <a:pt x="139953" y="14096"/>
                  </a:lnTo>
                  <a:lnTo>
                    <a:pt x="134366" y="8127"/>
                  </a:lnTo>
                  <a:lnTo>
                    <a:pt x="127507" y="3682"/>
                  </a:lnTo>
                  <a:lnTo>
                    <a:pt x="119888" y="888"/>
                  </a:lnTo>
                  <a:lnTo>
                    <a:pt x="111632" y="0"/>
                  </a:lnTo>
                  <a:lnTo>
                    <a:pt x="107315" y="0"/>
                  </a:lnTo>
                  <a:lnTo>
                    <a:pt x="103504" y="888"/>
                  </a:lnTo>
                  <a:lnTo>
                    <a:pt x="21971" y="31750"/>
                  </a:lnTo>
                  <a:lnTo>
                    <a:pt x="0" y="59181"/>
                  </a:lnTo>
                  <a:lnTo>
                    <a:pt x="507" y="71627"/>
                  </a:lnTo>
                  <a:lnTo>
                    <a:pt x="14731" y="121919"/>
                  </a:lnTo>
                  <a:lnTo>
                    <a:pt x="34290" y="170180"/>
                  </a:lnTo>
                  <a:lnTo>
                    <a:pt x="59054" y="216026"/>
                  </a:lnTo>
                  <a:lnTo>
                    <a:pt x="88773" y="258952"/>
                  </a:lnTo>
                  <a:lnTo>
                    <a:pt x="123190" y="298831"/>
                  </a:lnTo>
                  <a:lnTo>
                    <a:pt x="178943" y="348614"/>
                  </a:lnTo>
                  <a:lnTo>
                    <a:pt x="240792" y="390144"/>
                  </a:lnTo>
                  <a:lnTo>
                    <a:pt x="279146" y="409447"/>
                  </a:lnTo>
                  <a:lnTo>
                    <a:pt x="336550" y="426719"/>
                  </a:lnTo>
                  <a:lnTo>
                    <a:pt x="355726" y="428244"/>
                  </a:lnTo>
                  <a:lnTo>
                    <a:pt x="361315" y="428244"/>
                  </a:lnTo>
                  <a:lnTo>
                    <a:pt x="365125" y="429132"/>
                  </a:lnTo>
                  <a:lnTo>
                    <a:pt x="373761" y="429132"/>
                  </a:lnTo>
                  <a:lnTo>
                    <a:pt x="397891" y="409447"/>
                  </a:lnTo>
                  <a:lnTo>
                    <a:pt x="366395" y="409447"/>
                  </a:lnTo>
                  <a:lnTo>
                    <a:pt x="362585" y="408558"/>
                  </a:lnTo>
                  <a:lnTo>
                    <a:pt x="355726" y="408558"/>
                  </a:lnTo>
                  <a:lnTo>
                    <a:pt x="317753" y="402463"/>
                  </a:lnTo>
                  <a:lnTo>
                    <a:pt x="273939" y="385318"/>
                  </a:lnTo>
                  <a:lnTo>
                    <a:pt x="227202" y="358901"/>
                  </a:lnTo>
                  <a:lnTo>
                    <a:pt x="180721" y="324993"/>
                  </a:lnTo>
                  <a:lnTo>
                    <a:pt x="137414" y="285114"/>
                  </a:lnTo>
                  <a:lnTo>
                    <a:pt x="104267" y="246887"/>
                  </a:lnTo>
                  <a:lnTo>
                    <a:pt x="75819" y="205739"/>
                  </a:lnTo>
                  <a:lnTo>
                    <a:pt x="51943" y="161797"/>
                  </a:lnTo>
                  <a:lnTo>
                    <a:pt x="33147" y="1155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23" name="object 36">
              <a:extLst>
                <a:ext uri="{FF2B5EF4-FFF2-40B4-BE49-F238E27FC236}">
                  <a16:creationId xmlns:a16="http://schemas.microsoft.com/office/drawing/2014/main" id="{EEC77583-70F7-F5EA-7BC5-0B34CAC3E570}"/>
                </a:ext>
              </a:extLst>
            </p:cNvPr>
            <p:cNvSpPr/>
            <p:nvPr/>
          </p:nvSpPr>
          <p:spPr>
            <a:xfrm>
              <a:off x="9732407" y="4580692"/>
              <a:ext cx="94536" cy="145136"/>
            </a:xfrm>
            <a:custGeom>
              <a:avLst/>
              <a:gdLst/>
              <a:ahLst/>
              <a:cxnLst/>
              <a:rect l="l" t="t" r="r" b="b"/>
              <a:pathLst>
                <a:path w="100838" h="154812">
                  <a:moveTo>
                    <a:pt x="2921" y="888"/>
                  </a:moveTo>
                  <a:lnTo>
                    <a:pt x="5588" y="3047"/>
                  </a:lnTo>
                  <a:lnTo>
                    <a:pt x="80137" y="57911"/>
                  </a:lnTo>
                  <a:lnTo>
                    <a:pt x="82296" y="64769"/>
                  </a:lnTo>
                  <a:lnTo>
                    <a:pt x="80137" y="71246"/>
                  </a:lnTo>
                  <a:lnTo>
                    <a:pt x="52705" y="145795"/>
                  </a:lnTo>
                  <a:lnTo>
                    <a:pt x="51435" y="149605"/>
                  </a:lnTo>
                  <a:lnTo>
                    <a:pt x="48387" y="152653"/>
                  </a:lnTo>
                  <a:lnTo>
                    <a:pt x="44196" y="154812"/>
                  </a:lnTo>
                  <a:lnTo>
                    <a:pt x="70485" y="154812"/>
                  </a:lnTo>
                  <a:lnTo>
                    <a:pt x="71627" y="152653"/>
                  </a:lnTo>
                  <a:lnTo>
                    <a:pt x="99060" y="78104"/>
                  </a:lnTo>
                  <a:lnTo>
                    <a:pt x="100838" y="66928"/>
                  </a:lnTo>
                  <a:lnTo>
                    <a:pt x="99187" y="56006"/>
                  </a:lnTo>
                  <a:lnTo>
                    <a:pt x="94234" y="45973"/>
                  </a:lnTo>
                  <a:lnTo>
                    <a:pt x="86233" y="37718"/>
                  </a:lnTo>
                  <a:lnTo>
                    <a:pt x="34925" y="0"/>
                  </a:lnTo>
                  <a:lnTo>
                    <a:pt x="0" y="0"/>
                  </a:lnTo>
                  <a:lnTo>
                    <a:pt x="2921" y="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24" name="object 37">
              <a:extLst>
                <a:ext uri="{FF2B5EF4-FFF2-40B4-BE49-F238E27FC236}">
                  <a16:creationId xmlns:a16="http://schemas.microsoft.com/office/drawing/2014/main" id="{AD958274-2FFB-6D19-8273-98BB77EBC3E0}"/>
                </a:ext>
              </a:extLst>
            </p:cNvPr>
            <p:cNvSpPr/>
            <p:nvPr/>
          </p:nvSpPr>
          <p:spPr>
            <a:xfrm>
              <a:off x="9535359" y="4360902"/>
              <a:ext cx="165258" cy="259198"/>
            </a:xfrm>
            <a:custGeom>
              <a:avLst/>
              <a:gdLst/>
              <a:ahLst/>
              <a:cxnLst/>
              <a:rect l="l" t="t" r="r" b="b"/>
              <a:pathLst>
                <a:path w="176275" h="276478">
                  <a:moveTo>
                    <a:pt x="4699" y="2159"/>
                  </a:moveTo>
                  <a:lnTo>
                    <a:pt x="7747" y="6350"/>
                  </a:lnTo>
                  <a:lnTo>
                    <a:pt x="59181" y="76327"/>
                  </a:lnTo>
                  <a:lnTo>
                    <a:pt x="63500" y="81788"/>
                  </a:lnTo>
                  <a:lnTo>
                    <a:pt x="62992" y="89535"/>
                  </a:lnTo>
                  <a:lnTo>
                    <a:pt x="58800" y="95123"/>
                  </a:lnTo>
                  <a:lnTo>
                    <a:pt x="27050" y="132842"/>
                  </a:lnTo>
                  <a:lnTo>
                    <a:pt x="21081" y="142748"/>
                  </a:lnTo>
                  <a:lnTo>
                    <a:pt x="18923" y="153797"/>
                  </a:lnTo>
                  <a:lnTo>
                    <a:pt x="20320" y="164973"/>
                  </a:lnTo>
                  <a:lnTo>
                    <a:pt x="25273" y="175260"/>
                  </a:lnTo>
                  <a:lnTo>
                    <a:pt x="54355" y="211836"/>
                  </a:lnTo>
                  <a:lnTo>
                    <a:pt x="90804" y="247904"/>
                  </a:lnTo>
                  <a:lnTo>
                    <a:pt x="124841" y="274320"/>
                  </a:lnTo>
                  <a:lnTo>
                    <a:pt x="131699" y="276479"/>
                  </a:lnTo>
                  <a:lnTo>
                    <a:pt x="147574" y="276479"/>
                  </a:lnTo>
                  <a:lnTo>
                    <a:pt x="155701" y="273431"/>
                  </a:lnTo>
                  <a:lnTo>
                    <a:pt x="176275" y="255905"/>
                  </a:lnTo>
                  <a:lnTo>
                    <a:pt x="134620" y="255905"/>
                  </a:lnTo>
                  <a:lnTo>
                    <a:pt x="131699" y="255016"/>
                  </a:lnTo>
                  <a:lnTo>
                    <a:pt x="129031" y="252857"/>
                  </a:lnTo>
                  <a:lnTo>
                    <a:pt x="115443" y="242570"/>
                  </a:lnTo>
                  <a:lnTo>
                    <a:pt x="102361" y="231775"/>
                  </a:lnTo>
                  <a:lnTo>
                    <a:pt x="67564" y="197485"/>
                  </a:lnTo>
                  <a:lnTo>
                    <a:pt x="40258" y="162814"/>
                  </a:lnTo>
                  <a:lnTo>
                    <a:pt x="36449" y="157226"/>
                  </a:lnTo>
                  <a:lnTo>
                    <a:pt x="36449" y="149606"/>
                  </a:lnTo>
                  <a:lnTo>
                    <a:pt x="41148" y="144399"/>
                  </a:lnTo>
                  <a:lnTo>
                    <a:pt x="72898" y="106680"/>
                  </a:lnTo>
                  <a:lnTo>
                    <a:pt x="78740" y="96520"/>
                  </a:lnTo>
                  <a:lnTo>
                    <a:pt x="80899" y="85471"/>
                  </a:lnTo>
                  <a:lnTo>
                    <a:pt x="79375" y="74168"/>
                  </a:lnTo>
                  <a:lnTo>
                    <a:pt x="74168" y="63881"/>
                  </a:lnTo>
                  <a:lnTo>
                    <a:pt x="27177" y="0"/>
                  </a:lnTo>
                  <a:lnTo>
                    <a:pt x="0" y="0"/>
                  </a:lnTo>
                  <a:lnTo>
                    <a:pt x="4699" y="2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25" name="object 38">
              <a:extLst>
                <a:ext uri="{FF2B5EF4-FFF2-40B4-BE49-F238E27FC236}">
                  <a16:creationId xmlns:a16="http://schemas.microsoft.com/office/drawing/2014/main" id="{5C7FF54E-85C0-0C55-01C0-7557CF7C52B8}"/>
                </a:ext>
              </a:extLst>
            </p:cNvPr>
            <p:cNvSpPr/>
            <p:nvPr/>
          </p:nvSpPr>
          <p:spPr>
            <a:xfrm>
              <a:off x="9668470" y="4561403"/>
              <a:ext cx="96679" cy="39409"/>
            </a:xfrm>
            <a:custGeom>
              <a:avLst/>
              <a:gdLst/>
              <a:ahLst/>
              <a:cxnLst/>
              <a:rect l="l" t="t" r="r" b="b"/>
              <a:pathLst>
                <a:path w="103124" h="42036">
                  <a:moveTo>
                    <a:pt x="3429" y="40766"/>
                  </a:moveTo>
                  <a:lnTo>
                    <a:pt x="0" y="42036"/>
                  </a:lnTo>
                  <a:lnTo>
                    <a:pt x="34290" y="42036"/>
                  </a:lnTo>
                  <a:lnTo>
                    <a:pt x="55245" y="24002"/>
                  </a:lnTo>
                  <a:lnTo>
                    <a:pt x="57912" y="21843"/>
                  </a:lnTo>
                  <a:lnTo>
                    <a:pt x="61341" y="20573"/>
                  </a:lnTo>
                  <a:lnTo>
                    <a:pt x="103124" y="20573"/>
                  </a:lnTo>
                  <a:lnTo>
                    <a:pt x="84455" y="6857"/>
                  </a:lnTo>
                  <a:lnTo>
                    <a:pt x="78486" y="2539"/>
                  </a:lnTo>
                  <a:lnTo>
                    <a:pt x="71120" y="0"/>
                  </a:lnTo>
                  <a:lnTo>
                    <a:pt x="55753" y="0"/>
                  </a:lnTo>
                  <a:lnTo>
                    <a:pt x="47625" y="3047"/>
                  </a:lnTo>
                  <a:lnTo>
                    <a:pt x="5969" y="38607"/>
                  </a:lnTo>
                  <a:lnTo>
                    <a:pt x="3429" y="40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690"/>
            </a:p>
          </p:txBody>
        </p:sp>
        <p:sp>
          <p:nvSpPr>
            <p:cNvPr id="28" name="object 2">
              <a:extLst>
                <a:ext uri="{FF2B5EF4-FFF2-40B4-BE49-F238E27FC236}">
                  <a16:creationId xmlns:a16="http://schemas.microsoft.com/office/drawing/2014/main" id="{B87A95E0-F35A-C156-66DC-2B23701E4490}"/>
                </a:ext>
              </a:extLst>
            </p:cNvPr>
            <p:cNvSpPr txBox="1"/>
            <p:nvPr/>
          </p:nvSpPr>
          <p:spPr>
            <a:xfrm>
              <a:off x="948699" y="5588439"/>
              <a:ext cx="2058599" cy="238125"/>
            </a:xfrm>
            <a:prstGeom prst="rect">
              <a:avLst/>
            </a:prstGeom>
          </p:spPr>
          <p:txBody>
            <a:bodyPr wrap="square" lIns="0" tIns="11459" rIns="0" bIns="0" rtlCol="0">
              <a:noAutofit/>
            </a:bodyPr>
            <a:lstStyle/>
            <a:p>
              <a:pPr marL="12065">
                <a:lnSpc>
                  <a:spcPts val="1805"/>
                </a:lnSpc>
              </a:pPr>
              <a:r>
                <a:rPr sz="1690" b="1" u="sng" spc="-27" dirty="0">
                  <a:solidFill>
                    <a:srgbClr val="111111"/>
                  </a:solidFill>
                  <a:latin typeface="Cambria" panose="02040503050406030204"/>
                  <a:cs typeface="Cambria" panose="02040503050406030204"/>
                  <a:hlinkClick r:id="rId3"/>
                </a:rPr>
                <a:t>www.iisysgroup.com</a:t>
              </a:r>
              <a:endParaRPr sz="1690" dirty="0">
                <a:latin typeface="Cambria" panose="02040503050406030204"/>
                <a:cs typeface="Cambria" panose="02040503050406030204"/>
              </a:endParaRPr>
            </a:p>
          </p:txBody>
        </p:sp>
        <p:sp>
          <p:nvSpPr>
            <p:cNvPr id="30" name="object 19">
              <a:extLst>
                <a:ext uri="{FF2B5EF4-FFF2-40B4-BE49-F238E27FC236}">
                  <a16:creationId xmlns:a16="http://schemas.microsoft.com/office/drawing/2014/main" id="{A343FE3E-632F-7387-026F-EE537F535C30}"/>
                </a:ext>
              </a:extLst>
            </p:cNvPr>
            <p:cNvSpPr/>
            <p:nvPr/>
          </p:nvSpPr>
          <p:spPr>
            <a:xfrm>
              <a:off x="1341882" y="4341971"/>
              <a:ext cx="952881" cy="953135"/>
            </a:xfrm>
            <a:custGeom>
              <a:avLst/>
              <a:gdLst/>
              <a:ahLst/>
              <a:cxnLst/>
              <a:rect l="l" t="t" r="r" b="b"/>
              <a:pathLst>
                <a:path w="952881" h="953135">
                  <a:moveTo>
                    <a:pt x="952881" y="476504"/>
                  </a:moveTo>
                  <a:lnTo>
                    <a:pt x="950594" y="429895"/>
                  </a:lnTo>
                  <a:lnTo>
                    <a:pt x="943736" y="383540"/>
                  </a:lnTo>
                  <a:lnTo>
                    <a:pt x="932433" y="338201"/>
                  </a:lnTo>
                  <a:lnTo>
                    <a:pt x="916685" y="294132"/>
                  </a:lnTo>
                  <a:lnTo>
                    <a:pt x="896619" y="251841"/>
                  </a:lnTo>
                  <a:lnTo>
                    <a:pt x="872617" y="211836"/>
                  </a:lnTo>
                  <a:lnTo>
                    <a:pt x="844804" y="174244"/>
                  </a:lnTo>
                  <a:lnTo>
                    <a:pt x="813307" y="139573"/>
                  </a:lnTo>
                  <a:lnTo>
                    <a:pt x="778764" y="108204"/>
                  </a:lnTo>
                  <a:lnTo>
                    <a:pt x="741171" y="80264"/>
                  </a:lnTo>
                  <a:lnTo>
                    <a:pt x="701039" y="56261"/>
                  </a:lnTo>
                  <a:lnTo>
                    <a:pt x="658749" y="36195"/>
                  </a:lnTo>
                  <a:lnTo>
                    <a:pt x="614807" y="20447"/>
                  </a:lnTo>
                  <a:lnTo>
                    <a:pt x="569468" y="9143"/>
                  </a:lnTo>
                  <a:lnTo>
                    <a:pt x="523113" y="2286"/>
                  </a:lnTo>
                  <a:lnTo>
                    <a:pt x="476504" y="0"/>
                  </a:lnTo>
                  <a:lnTo>
                    <a:pt x="464693" y="127"/>
                  </a:lnTo>
                  <a:lnTo>
                    <a:pt x="418083" y="3556"/>
                  </a:lnTo>
                  <a:lnTo>
                    <a:pt x="372109" y="11557"/>
                  </a:lnTo>
                  <a:lnTo>
                    <a:pt x="327025" y="24003"/>
                  </a:lnTo>
                  <a:lnTo>
                    <a:pt x="283337" y="40893"/>
                  </a:lnTo>
                  <a:lnTo>
                    <a:pt x="241554" y="61849"/>
                  </a:lnTo>
                  <a:lnTo>
                    <a:pt x="202056" y="86868"/>
                  </a:lnTo>
                  <a:lnTo>
                    <a:pt x="165226" y="115697"/>
                  </a:lnTo>
                  <a:lnTo>
                    <a:pt x="131318" y="147955"/>
                  </a:lnTo>
                  <a:lnTo>
                    <a:pt x="100837" y="183387"/>
                  </a:lnTo>
                  <a:lnTo>
                    <a:pt x="73913" y="221615"/>
                  </a:lnTo>
                  <a:lnTo>
                    <a:pt x="50926" y="262255"/>
                  </a:lnTo>
                  <a:lnTo>
                    <a:pt x="31876" y="305054"/>
                  </a:lnTo>
                  <a:lnTo>
                    <a:pt x="17271" y="349504"/>
                  </a:lnTo>
                  <a:lnTo>
                    <a:pt x="6984" y="395097"/>
                  </a:lnTo>
                  <a:lnTo>
                    <a:pt x="1269" y="441452"/>
                  </a:lnTo>
                  <a:lnTo>
                    <a:pt x="0" y="476504"/>
                  </a:lnTo>
                  <a:lnTo>
                    <a:pt x="126" y="488315"/>
                  </a:lnTo>
                  <a:lnTo>
                    <a:pt x="3556" y="534924"/>
                  </a:lnTo>
                  <a:lnTo>
                    <a:pt x="11556" y="581025"/>
                  </a:lnTo>
                  <a:lnTo>
                    <a:pt x="24002" y="626110"/>
                  </a:lnTo>
                  <a:lnTo>
                    <a:pt x="40893" y="669671"/>
                  </a:lnTo>
                  <a:lnTo>
                    <a:pt x="61849" y="711454"/>
                  </a:lnTo>
                  <a:lnTo>
                    <a:pt x="86868" y="750951"/>
                  </a:lnTo>
                  <a:lnTo>
                    <a:pt x="115696" y="787908"/>
                  </a:lnTo>
                  <a:lnTo>
                    <a:pt x="147955" y="821690"/>
                  </a:lnTo>
                  <a:lnTo>
                    <a:pt x="183261" y="852297"/>
                  </a:lnTo>
                  <a:lnTo>
                    <a:pt x="221487" y="879221"/>
                  </a:lnTo>
                  <a:lnTo>
                    <a:pt x="262255" y="902335"/>
                  </a:lnTo>
                  <a:lnTo>
                    <a:pt x="304926" y="921258"/>
                  </a:lnTo>
                  <a:lnTo>
                    <a:pt x="349376" y="935863"/>
                  </a:lnTo>
                  <a:lnTo>
                    <a:pt x="394969" y="946150"/>
                  </a:lnTo>
                  <a:lnTo>
                    <a:pt x="441451" y="951865"/>
                  </a:lnTo>
                  <a:lnTo>
                    <a:pt x="476504" y="953135"/>
                  </a:lnTo>
                  <a:lnTo>
                    <a:pt x="488188" y="953008"/>
                  </a:lnTo>
                  <a:lnTo>
                    <a:pt x="534796" y="949579"/>
                  </a:lnTo>
                  <a:lnTo>
                    <a:pt x="580898" y="941578"/>
                  </a:lnTo>
                  <a:lnTo>
                    <a:pt x="625982" y="929132"/>
                  </a:lnTo>
                  <a:lnTo>
                    <a:pt x="669544" y="912241"/>
                  </a:lnTo>
                  <a:lnTo>
                    <a:pt x="711326" y="891286"/>
                  </a:lnTo>
                  <a:lnTo>
                    <a:pt x="750823" y="866267"/>
                  </a:lnTo>
                  <a:lnTo>
                    <a:pt x="787654" y="837438"/>
                  </a:lnTo>
                  <a:lnTo>
                    <a:pt x="821562" y="805180"/>
                  </a:lnTo>
                  <a:lnTo>
                    <a:pt x="852043" y="769747"/>
                  </a:lnTo>
                  <a:lnTo>
                    <a:pt x="878967" y="731520"/>
                  </a:lnTo>
                  <a:lnTo>
                    <a:pt x="902081" y="690880"/>
                  </a:lnTo>
                  <a:lnTo>
                    <a:pt x="921004" y="648081"/>
                  </a:lnTo>
                  <a:lnTo>
                    <a:pt x="935608" y="603631"/>
                  </a:lnTo>
                  <a:lnTo>
                    <a:pt x="945895" y="558038"/>
                  </a:lnTo>
                  <a:lnTo>
                    <a:pt x="951610" y="511683"/>
                  </a:lnTo>
                  <a:lnTo>
                    <a:pt x="952881" y="476504"/>
                  </a:lnTo>
                  <a:close/>
                </a:path>
              </a:pathLst>
            </a:custGeom>
            <a:solidFill>
              <a:srgbClr val="5DCC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DF2D1BCA-D668-73A7-DD12-E9443546161F}"/>
                </a:ext>
              </a:extLst>
            </p:cNvPr>
            <p:cNvSpPr/>
            <p:nvPr/>
          </p:nvSpPr>
          <p:spPr>
            <a:xfrm>
              <a:off x="1589913" y="4684236"/>
              <a:ext cx="454913" cy="305815"/>
            </a:xfrm>
            <a:custGeom>
              <a:avLst/>
              <a:gdLst/>
              <a:ahLst/>
              <a:cxnLst/>
              <a:rect l="l" t="t" r="r" b="b"/>
              <a:pathLst>
                <a:path w="454913" h="305815">
                  <a:moveTo>
                    <a:pt x="454913" y="287782"/>
                  </a:moveTo>
                  <a:lnTo>
                    <a:pt x="26034" y="287782"/>
                  </a:lnTo>
                  <a:lnTo>
                    <a:pt x="23749" y="286893"/>
                  </a:lnTo>
                  <a:lnTo>
                    <a:pt x="47117" y="272415"/>
                  </a:lnTo>
                  <a:lnTo>
                    <a:pt x="18287" y="272415"/>
                  </a:lnTo>
                  <a:lnTo>
                    <a:pt x="18287" y="34671"/>
                  </a:lnTo>
                  <a:lnTo>
                    <a:pt x="47117" y="34671"/>
                  </a:lnTo>
                  <a:lnTo>
                    <a:pt x="22351" y="19431"/>
                  </a:lnTo>
                  <a:lnTo>
                    <a:pt x="25526" y="18034"/>
                  </a:lnTo>
                  <a:lnTo>
                    <a:pt x="454913" y="18034"/>
                  </a:lnTo>
                  <a:lnTo>
                    <a:pt x="454659" y="16510"/>
                  </a:lnTo>
                  <a:lnTo>
                    <a:pt x="448690" y="8001"/>
                  </a:lnTo>
                  <a:lnTo>
                    <a:pt x="440055" y="2159"/>
                  </a:lnTo>
                  <a:lnTo>
                    <a:pt x="429387" y="0"/>
                  </a:lnTo>
                  <a:lnTo>
                    <a:pt x="27431" y="0"/>
                  </a:lnTo>
                  <a:lnTo>
                    <a:pt x="16763" y="2159"/>
                  </a:lnTo>
                  <a:lnTo>
                    <a:pt x="8000" y="8001"/>
                  </a:lnTo>
                  <a:lnTo>
                    <a:pt x="2158" y="16510"/>
                  </a:lnTo>
                  <a:lnTo>
                    <a:pt x="0" y="27051"/>
                  </a:lnTo>
                  <a:lnTo>
                    <a:pt x="0" y="278765"/>
                  </a:lnTo>
                  <a:lnTo>
                    <a:pt x="2158" y="289306"/>
                  </a:lnTo>
                  <a:lnTo>
                    <a:pt x="8000" y="297942"/>
                  </a:lnTo>
                  <a:lnTo>
                    <a:pt x="16763" y="303657"/>
                  </a:lnTo>
                  <a:lnTo>
                    <a:pt x="27431" y="305816"/>
                  </a:lnTo>
                  <a:lnTo>
                    <a:pt x="429387" y="305816"/>
                  </a:lnTo>
                  <a:lnTo>
                    <a:pt x="440055" y="303657"/>
                  </a:lnTo>
                  <a:lnTo>
                    <a:pt x="448690" y="297942"/>
                  </a:lnTo>
                  <a:lnTo>
                    <a:pt x="454659" y="289306"/>
                  </a:lnTo>
                  <a:lnTo>
                    <a:pt x="454913" y="2877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5209E97D-D440-FF39-8AE9-1CD158C4C9A9}"/>
                </a:ext>
              </a:extLst>
            </p:cNvPr>
            <p:cNvSpPr/>
            <p:nvPr/>
          </p:nvSpPr>
          <p:spPr>
            <a:xfrm>
              <a:off x="1834769" y="4847050"/>
              <a:ext cx="211962" cy="124968"/>
            </a:xfrm>
            <a:custGeom>
              <a:avLst/>
              <a:gdLst/>
              <a:ahLst/>
              <a:cxnLst/>
              <a:rect l="l" t="t" r="r" b="b"/>
              <a:pathLst>
                <a:path w="211962" h="124968">
                  <a:moveTo>
                    <a:pt x="211962" y="115950"/>
                  </a:moveTo>
                  <a:lnTo>
                    <a:pt x="211962" y="110108"/>
                  </a:lnTo>
                  <a:lnTo>
                    <a:pt x="193675" y="110108"/>
                  </a:lnTo>
                  <a:lnTo>
                    <a:pt x="14605" y="0"/>
                  </a:lnTo>
                  <a:lnTo>
                    <a:pt x="0" y="9016"/>
                  </a:lnTo>
                  <a:lnTo>
                    <a:pt x="188213" y="124459"/>
                  </a:lnTo>
                  <a:lnTo>
                    <a:pt x="187325" y="124967"/>
                  </a:lnTo>
                  <a:lnTo>
                    <a:pt x="210057" y="124967"/>
                  </a:lnTo>
                  <a:lnTo>
                    <a:pt x="211962" y="115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24D52D9F-3D60-B996-7841-1BDFF3866B91}"/>
                </a:ext>
              </a:extLst>
            </p:cNvPr>
            <p:cNvSpPr/>
            <p:nvPr/>
          </p:nvSpPr>
          <p:spPr>
            <a:xfrm>
              <a:off x="2037581" y="4718995"/>
              <a:ext cx="0" cy="238163"/>
            </a:xfrm>
            <a:custGeom>
              <a:avLst/>
              <a:gdLst/>
              <a:ahLst/>
              <a:cxnLst/>
              <a:rect l="l" t="t" r="r" b="b"/>
              <a:pathLst>
                <a:path h="238163">
                  <a:moveTo>
                    <a:pt x="0" y="0"/>
                  </a:moveTo>
                  <a:lnTo>
                    <a:pt x="0" y="238163"/>
                  </a:lnTo>
                </a:path>
              </a:pathLst>
            </a:custGeom>
            <a:ln w="19545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266D2DEA-2E9C-1D88-A079-1879FEA47ADC}"/>
                </a:ext>
              </a:extLst>
            </p:cNvPr>
            <p:cNvSpPr/>
            <p:nvPr/>
          </p:nvSpPr>
          <p:spPr>
            <a:xfrm>
              <a:off x="1608201" y="4846669"/>
              <a:ext cx="192277" cy="109981"/>
            </a:xfrm>
            <a:custGeom>
              <a:avLst/>
              <a:gdLst/>
              <a:ahLst/>
              <a:cxnLst/>
              <a:rect l="l" t="t" r="r" b="b"/>
              <a:pathLst>
                <a:path w="192277" h="109982">
                  <a:moveTo>
                    <a:pt x="177673" y="0"/>
                  </a:moveTo>
                  <a:lnTo>
                    <a:pt x="0" y="109981"/>
                  </a:lnTo>
                  <a:lnTo>
                    <a:pt x="28829" y="109981"/>
                  </a:lnTo>
                  <a:lnTo>
                    <a:pt x="192277" y="9017"/>
                  </a:lnTo>
                  <a:lnTo>
                    <a:pt x="177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25">
              <a:extLst>
                <a:ext uri="{FF2B5EF4-FFF2-40B4-BE49-F238E27FC236}">
                  <a16:creationId xmlns:a16="http://schemas.microsoft.com/office/drawing/2014/main" id="{D46190AA-8D65-1A0E-9F80-A1ACF2A7B1B4}"/>
                </a:ext>
              </a:extLst>
            </p:cNvPr>
            <p:cNvSpPr/>
            <p:nvPr/>
          </p:nvSpPr>
          <p:spPr>
            <a:xfrm>
              <a:off x="1608201" y="4718907"/>
              <a:ext cx="246887" cy="123698"/>
            </a:xfrm>
            <a:custGeom>
              <a:avLst/>
              <a:gdLst/>
              <a:ahLst/>
              <a:cxnLst/>
              <a:rect l="l" t="t" r="r" b="b"/>
              <a:pathLst>
                <a:path w="246887" h="123698">
                  <a:moveTo>
                    <a:pt x="224662" y="119634"/>
                  </a:moveTo>
                  <a:lnTo>
                    <a:pt x="246887" y="106044"/>
                  </a:lnTo>
                  <a:lnTo>
                    <a:pt x="209169" y="106044"/>
                  </a:lnTo>
                  <a:lnTo>
                    <a:pt x="200913" y="105029"/>
                  </a:lnTo>
                  <a:lnTo>
                    <a:pt x="193675" y="101981"/>
                  </a:lnTo>
                  <a:lnTo>
                    <a:pt x="28829" y="0"/>
                  </a:lnTo>
                  <a:lnTo>
                    <a:pt x="0" y="0"/>
                  </a:lnTo>
                  <a:lnTo>
                    <a:pt x="193675" y="119634"/>
                  </a:lnTo>
                  <a:lnTo>
                    <a:pt x="200913" y="122681"/>
                  </a:lnTo>
                  <a:lnTo>
                    <a:pt x="209169" y="123698"/>
                  </a:lnTo>
                  <a:lnTo>
                    <a:pt x="217424" y="122681"/>
                  </a:lnTo>
                  <a:lnTo>
                    <a:pt x="224662" y="1196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26">
              <a:extLst>
                <a:ext uri="{FF2B5EF4-FFF2-40B4-BE49-F238E27FC236}">
                  <a16:creationId xmlns:a16="http://schemas.microsoft.com/office/drawing/2014/main" id="{32D9AD35-A407-408D-C8E4-0E851CAFD567}"/>
                </a:ext>
              </a:extLst>
            </p:cNvPr>
            <p:cNvSpPr/>
            <p:nvPr/>
          </p:nvSpPr>
          <p:spPr>
            <a:xfrm>
              <a:off x="1817370" y="4702270"/>
              <a:ext cx="229362" cy="122681"/>
            </a:xfrm>
            <a:custGeom>
              <a:avLst/>
              <a:gdLst/>
              <a:ahLst/>
              <a:cxnLst/>
              <a:rect l="l" t="t" r="r" b="b"/>
              <a:pathLst>
                <a:path w="229362" h="122682">
                  <a:moveTo>
                    <a:pt x="15493" y="118618"/>
                  </a:moveTo>
                  <a:lnTo>
                    <a:pt x="8255" y="121666"/>
                  </a:lnTo>
                  <a:lnTo>
                    <a:pt x="0" y="122681"/>
                  </a:lnTo>
                  <a:lnTo>
                    <a:pt x="37718" y="122681"/>
                  </a:lnTo>
                  <a:lnTo>
                    <a:pt x="211074" y="16637"/>
                  </a:lnTo>
                  <a:lnTo>
                    <a:pt x="229362" y="16637"/>
                  </a:lnTo>
                  <a:lnTo>
                    <a:pt x="229362" y="9017"/>
                  </a:lnTo>
                  <a:lnTo>
                    <a:pt x="227456" y="0"/>
                  </a:lnTo>
                  <a:lnTo>
                    <a:pt x="203707" y="0"/>
                  </a:lnTo>
                  <a:lnTo>
                    <a:pt x="206501" y="1397"/>
                  </a:lnTo>
                  <a:lnTo>
                    <a:pt x="15493" y="1186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83DE9123-55A6-AD68-5E71-89D0B00F465D}"/>
                </a:ext>
              </a:extLst>
            </p:cNvPr>
            <p:cNvSpPr/>
            <p:nvPr/>
          </p:nvSpPr>
          <p:spPr>
            <a:xfrm>
              <a:off x="4968621" y="4341336"/>
              <a:ext cx="952372" cy="953896"/>
            </a:xfrm>
            <a:custGeom>
              <a:avLst/>
              <a:gdLst/>
              <a:ahLst/>
              <a:cxnLst/>
              <a:rect l="l" t="t" r="r" b="b"/>
              <a:pathLst>
                <a:path w="952372" h="953897">
                  <a:moveTo>
                    <a:pt x="476122" y="0"/>
                  </a:moveTo>
                  <a:lnTo>
                    <a:pt x="429513" y="2286"/>
                  </a:lnTo>
                  <a:lnTo>
                    <a:pt x="383286" y="9144"/>
                  </a:lnTo>
                  <a:lnTo>
                    <a:pt x="337946" y="20574"/>
                  </a:lnTo>
                  <a:lnTo>
                    <a:pt x="294004" y="36322"/>
                  </a:lnTo>
                  <a:lnTo>
                    <a:pt x="251713" y="56261"/>
                  </a:lnTo>
                  <a:lnTo>
                    <a:pt x="211581" y="80391"/>
                  </a:lnTo>
                  <a:lnTo>
                    <a:pt x="174116" y="108204"/>
                  </a:lnTo>
                  <a:lnTo>
                    <a:pt x="139445" y="139700"/>
                  </a:lnTo>
                  <a:lnTo>
                    <a:pt x="108076" y="174371"/>
                  </a:lnTo>
                  <a:lnTo>
                    <a:pt x="80263" y="211963"/>
                  </a:lnTo>
                  <a:lnTo>
                    <a:pt x="56260" y="252095"/>
                  </a:lnTo>
                  <a:lnTo>
                    <a:pt x="36194" y="294386"/>
                  </a:lnTo>
                  <a:lnTo>
                    <a:pt x="20446" y="338455"/>
                  </a:lnTo>
                  <a:lnTo>
                    <a:pt x="9143" y="383921"/>
                  </a:lnTo>
                  <a:lnTo>
                    <a:pt x="2285" y="430149"/>
                  </a:lnTo>
                  <a:lnTo>
                    <a:pt x="0" y="476885"/>
                  </a:lnTo>
                  <a:lnTo>
                    <a:pt x="126" y="488569"/>
                  </a:lnTo>
                  <a:lnTo>
                    <a:pt x="3555" y="535305"/>
                  </a:lnTo>
                  <a:lnTo>
                    <a:pt x="11556" y="581406"/>
                  </a:lnTo>
                  <a:lnTo>
                    <a:pt x="24002" y="626491"/>
                  </a:lnTo>
                  <a:lnTo>
                    <a:pt x="40893" y="670179"/>
                  </a:lnTo>
                  <a:lnTo>
                    <a:pt x="61848" y="711962"/>
                  </a:lnTo>
                  <a:lnTo>
                    <a:pt x="86867" y="751586"/>
                  </a:lnTo>
                  <a:lnTo>
                    <a:pt x="115569" y="788416"/>
                  </a:lnTo>
                  <a:lnTo>
                    <a:pt x="147827" y="822325"/>
                  </a:lnTo>
                  <a:lnTo>
                    <a:pt x="183260" y="852932"/>
                  </a:lnTo>
                  <a:lnTo>
                    <a:pt x="221360" y="879856"/>
                  </a:lnTo>
                  <a:lnTo>
                    <a:pt x="262127" y="902970"/>
                  </a:lnTo>
                  <a:lnTo>
                    <a:pt x="304800" y="921893"/>
                  </a:lnTo>
                  <a:lnTo>
                    <a:pt x="349122" y="936625"/>
                  </a:lnTo>
                  <a:lnTo>
                    <a:pt x="394715" y="946785"/>
                  </a:lnTo>
                  <a:lnTo>
                    <a:pt x="441197" y="952500"/>
                  </a:lnTo>
                  <a:lnTo>
                    <a:pt x="476122" y="953897"/>
                  </a:lnTo>
                  <a:lnTo>
                    <a:pt x="487807" y="953643"/>
                  </a:lnTo>
                  <a:lnTo>
                    <a:pt x="534415" y="950214"/>
                  </a:lnTo>
                  <a:lnTo>
                    <a:pt x="580516" y="942213"/>
                  </a:lnTo>
                  <a:lnTo>
                    <a:pt x="625474" y="929767"/>
                  </a:lnTo>
                  <a:lnTo>
                    <a:pt x="669163" y="912876"/>
                  </a:lnTo>
                  <a:lnTo>
                    <a:pt x="710818" y="891921"/>
                  </a:lnTo>
                  <a:lnTo>
                    <a:pt x="750315" y="866902"/>
                  </a:lnTo>
                  <a:lnTo>
                    <a:pt x="787145" y="838073"/>
                  </a:lnTo>
                  <a:lnTo>
                    <a:pt x="821054" y="805815"/>
                  </a:lnTo>
                  <a:lnTo>
                    <a:pt x="851535" y="770382"/>
                  </a:lnTo>
                  <a:lnTo>
                    <a:pt x="878459" y="732028"/>
                  </a:lnTo>
                  <a:lnTo>
                    <a:pt x="901445" y="691388"/>
                  </a:lnTo>
                  <a:lnTo>
                    <a:pt x="920368" y="648589"/>
                  </a:lnTo>
                  <a:lnTo>
                    <a:pt x="935100" y="604139"/>
                  </a:lnTo>
                  <a:lnTo>
                    <a:pt x="945261" y="558419"/>
                  </a:lnTo>
                  <a:lnTo>
                    <a:pt x="950975" y="511937"/>
                  </a:lnTo>
                  <a:lnTo>
                    <a:pt x="952372" y="476885"/>
                  </a:lnTo>
                  <a:lnTo>
                    <a:pt x="952118" y="465201"/>
                  </a:lnTo>
                  <a:lnTo>
                    <a:pt x="948689" y="418592"/>
                  </a:lnTo>
                  <a:lnTo>
                    <a:pt x="940815" y="372491"/>
                  </a:lnTo>
                  <a:lnTo>
                    <a:pt x="928242" y="327279"/>
                  </a:lnTo>
                  <a:lnTo>
                    <a:pt x="911478" y="283591"/>
                  </a:lnTo>
                  <a:lnTo>
                    <a:pt x="890523" y="241808"/>
                  </a:lnTo>
                  <a:lnTo>
                    <a:pt x="865504" y="202311"/>
                  </a:lnTo>
                  <a:lnTo>
                    <a:pt x="836675" y="165354"/>
                  </a:lnTo>
                  <a:lnTo>
                    <a:pt x="804544" y="131445"/>
                  </a:lnTo>
                  <a:lnTo>
                    <a:pt x="769112" y="100965"/>
                  </a:lnTo>
                  <a:lnTo>
                    <a:pt x="730885" y="74041"/>
                  </a:lnTo>
                  <a:lnTo>
                    <a:pt x="690244" y="50927"/>
                  </a:lnTo>
                  <a:lnTo>
                    <a:pt x="647572" y="32004"/>
                  </a:lnTo>
                  <a:lnTo>
                    <a:pt x="603122" y="17272"/>
                  </a:lnTo>
                  <a:lnTo>
                    <a:pt x="557529" y="6985"/>
                  </a:lnTo>
                  <a:lnTo>
                    <a:pt x="511174" y="1270"/>
                  </a:lnTo>
                  <a:lnTo>
                    <a:pt x="476122" y="0"/>
                  </a:lnTo>
                  <a:close/>
                </a:path>
              </a:pathLst>
            </a:custGeom>
            <a:solidFill>
              <a:srgbClr val="5DCC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28">
              <a:extLst>
                <a:ext uri="{FF2B5EF4-FFF2-40B4-BE49-F238E27FC236}">
                  <a16:creationId xmlns:a16="http://schemas.microsoft.com/office/drawing/2014/main" id="{72B9A9F7-6D7B-6D66-37FE-FA1D002638C4}"/>
                </a:ext>
              </a:extLst>
            </p:cNvPr>
            <p:cNvSpPr/>
            <p:nvPr/>
          </p:nvSpPr>
          <p:spPr>
            <a:xfrm>
              <a:off x="5288153" y="4775676"/>
              <a:ext cx="121665" cy="222377"/>
            </a:xfrm>
            <a:custGeom>
              <a:avLst/>
              <a:gdLst/>
              <a:ahLst/>
              <a:cxnLst/>
              <a:rect l="l" t="t" r="r" b="b"/>
              <a:pathLst>
                <a:path w="121665" h="222376">
                  <a:moveTo>
                    <a:pt x="17399" y="209295"/>
                  </a:moveTo>
                  <a:lnTo>
                    <a:pt x="17399" y="0"/>
                  </a:lnTo>
                  <a:lnTo>
                    <a:pt x="0" y="0"/>
                  </a:lnTo>
                  <a:lnTo>
                    <a:pt x="0" y="222376"/>
                  </a:lnTo>
                  <a:lnTo>
                    <a:pt x="121665" y="222376"/>
                  </a:lnTo>
                  <a:lnTo>
                    <a:pt x="121665" y="209295"/>
                  </a:lnTo>
                  <a:lnTo>
                    <a:pt x="17399" y="2092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141F57B0-9591-7C64-0A5E-F72EBD44AFBB}"/>
                </a:ext>
              </a:extLst>
            </p:cNvPr>
            <p:cNvSpPr/>
            <p:nvPr/>
          </p:nvSpPr>
          <p:spPr>
            <a:xfrm>
              <a:off x="5488050" y="4871561"/>
              <a:ext cx="121793" cy="126492"/>
            </a:xfrm>
            <a:custGeom>
              <a:avLst/>
              <a:gdLst/>
              <a:ahLst/>
              <a:cxnLst/>
              <a:rect l="l" t="t" r="r" b="b"/>
              <a:pathLst>
                <a:path w="121793" h="126492">
                  <a:moveTo>
                    <a:pt x="17399" y="113411"/>
                  </a:moveTo>
                  <a:lnTo>
                    <a:pt x="17399" y="0"/>
                  </a:lnTo>
                  <a:lnTo>
                    <a:pt x="0" y="0"/>
                  </a:lnTo>
                  <a:lnTo>
                    <a:pt x="0" y="126492"/>
                  </a:lnTo>
                  <a:lnTo>
                    <a:pt x="121793" y="126492"/>
                  </a:lnTo>
                  <a:lnTo>
                    <a:pt x="121793" y="113411"/>
                  </a:lnTo>
                  <a:lnTo>
                    <a:pt x="17399" y="113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FCD61352-D8C9-6064-B47B-6AD5A9D0FC9B}"/>
                </a:ext>
              </a:extLst>
            </p:cNvPr>
            <p:cNvSpPr/>
            <p:nvPr/>
          </p:nvSpPr>
          <p:spPr>
            <a:xfrm>
              <a:off x="5392039" y="4854162"/>
              <a:ext cx="113410" cy="130810"/>
            </a:xfrm>
            <a:custGeom>
              <a:avLst/>
              <a:gdLst/>
              <a:ahLst/>
              <a:cxnLst/>
              <a:rect l="l" t="t" r="r" b="b"/>
              <a:pathLst>
                <a:path w="113410" h="130810">
                  <a:moveTo>
                    <a:pt x="0" y="5207"/>
                  </a:moveTo>
                  <a:lnTo>
                    <a:pt x="0" y="130810"/>
                  </a:lnTo>
                  <a:lnTo>
                    <a:pt x="17779" y="130810"/>
                  </a:lnTo>
                  <a:lnTo>
                    <a:pt x="17779" y="17399"/>
                  </a:lnTo>
                  <a:lnTo>
                    <a:pt x="113410" y="17399"/>
                  </a:lnTo>
                  <a:lnTo>
                    <a:pt x="113410" y="5207"/>
                  </a:lnTo>
                  <a:lnTo>
                    <a:pt x="106045" y="0"/>
                  </a:lnTo>
                  <a:lnTo>
                    <a:pt x="7874" y="0"/>
                  </a:lnTo>
                  <a:lnTo>
                    <a:pt x="0" y="52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31">
              <a:extLst>
                <a:ext uri="{FF2B5EF4-FFF2-40B4-BE49-F238E27FC236}">
                  <a16:creationId xmlns:a16="http://schemas.microsoft.com/office/drawing/2014/main" id="{B4EEFA8C-E173-7FFC-0767-1D6420A59F28}"/>
                </a:ext>
              </a:extLst>
            </p:cNvPr>
            <p:cNvSpPr/>
            <p:nvPr/>
          </p:nvSpPr>
          <p:spPr>
            <a:xfrm>
              <a:off x="5601137" y="4775714"/>
              <a:ext cx="0" cy="209257"/>
            </a:xfrm>
            <a:custGeom>
              <a:avLst/>
              <a:gdLst/>
              <a:ahLst/>
              <a:cxnLst/>
              <a:rect l="l" t="t" r="r" b="b"/>
              <a:pathLst>
                <a:path h="209257">
                  <a:moveTo>
                    <a:pt x="0" y="0"/>
                  </a:moveTo>
                  <a:lnTo>
                    <a:pt x="0" y="209257"/>
                  </a:lnTo>
                </a:path>
              </a:pathLst>
            </a:custGeom>
            <a:ln w="18655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32">
              <a:extLst>
                <a:ext uri="{FF2B5EF4-FFF2-40B4-BE49-F238E27FC236}">
                  <a16:creationId xmlns:a16="http://schemas.microsoft.com/office/drawing/2014/main" id="{2AFFFBF2-870D-6FC8-EB12-C3461EC6913C}"/>
                </a:ext>
              </a:extLst>
            </p:cNvPr>
            <p:cNvSpPr/>
            <p:nvPr/>
          </p:nvSpPr>
          <p:spPr>
            <a:xfrm>
              <a:off x="5230749" y="4609560"/>
              <a:ext cx="435610" cy="166115"/>
            </a:xfrm>
            <a:custGeom>
              <a:avLst/>
              <a:gdLst/>
              <a:ahLst/>
              <a:cxnLst/>
              <a:rect l="l" t="t" r="r" b="b"/>
              <a:pathLst>
                <a:path w="435610" h="166115">
                  <a:moveTo>
                    <a:pt x="0" y="155194"/>
                  </a:moveTo>
                  <a:lnTo>
                    <a:pt x="1269" y="158623"/>
                  </a:lnTo>
                  <a:lnTo>
                    <a:pt x="2159" y="161798"/>
                  </a:lnTo>
                  <a:lnTo>
                    <a:pt x="5206" y="166116"/>
                  </a:lnTo>
                  <a:lnTo>
                    <a:pt x="431672" y="166116"/>
                  </a:lnTo>
                  <a:lnTo>
                    <a:pt x="435229" y="160401"/>
                  </a:lnTo>
                  <a:lnTo>
                    <a:pt x="435229" y="155194"/>
                  </a:lnTo>
                  <a:lnTo>
                    <a:pt x="435610" y="152527"/>
                  </a:lnTo>
                  <a:lnTo>
                    <a:pt x="434213" y="148717"/>
                  </a:lnTo>
                  <a:lnTo>
                    <a:pt x="34798" y="148717"/>
                  </a:lnTo>
                  <a:lnTo>
                    <a:pt x="218186" y="21336"/>
                  </a:lnTo>
                  <a:lnTo>
                    <a:pt x="250824" y="21336"/>
                  </a:lnTo>
                  <a:lnTo>
                    <a:pt x="222631" y="1778"/>
                  </a:lnTo>
                  <a:lnTo>
                    <a:pt x="219963" y="0"/>
                  </a:lnTo>
                  <a:lnTo>
                    <a:pt x="216026" y="0"/>
                  </a:lnTo>
                  <a:lnTo>
                    <a:pt x="213487" y="1778"/>
                  </a:lnTo>
                  <a:lnTo>
                    <a:pt x="4317" y="147320"/>
                  </a:lnTo>
                  <a:lnTo>
                    <a:pt x="1269" y="149479"/>
                  </a:lnTo>
                  <a:lnTo>
                    <a:pt x="0" y="155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33">
              <a:extLst>
                <a:ext uri="{FF2B5EF4-FFF2-40B4-BE49-F238E27FC236}">
                  <a16:creationId xmlns:a16="http://schemas.microsoft.com/office/drawing/2014/main" id="{D80FDB5C-DEB8-B0F6-539D-6D1BF448075B}"/>
                </a:ext>
              </a:extLst>
            </p:cNvPr>
            <p:cNvSpPr/>
            <p:nvPr/>
          </p:nvSpPr>
          <p:spPr>
            <a:xfrm>
              <a:off x="5448935" y="4630896"/>
              <a:ext cx="216026" cy="127381"/>
            </a:xfrm>
            <a:custGeom>
              <a:avLst/>
              <a:gdLst/>
              <a:ahLst/>
              <a:cxnLst/>
              <a:rect l="l" t="t" r="r" b="b"/>
              <a:pathLst>
                <a:path w="216026" h="127381">
                  <a:moveTo>
                    <a:pt x="213105" y="125095"/>
                  </a:moveTo>
                  <a:lnTo>
                    <a:pt x="32638" y="0"/>
                  </a:lnTo>
                  <a:lnTo>
                    <a:pt x="0" y="0"/>
                  </a:lnTo>
                  <a:lnTo>
                    <a:pt x="183514" y="127381"/>
                  </a:lnTo>
                  <a:lnTo>
                    <a:pt x="216026" y="127381"/>
                  </a:lnTo>
                  <a:lnTo>
                    <a:pt x="215646" y="126492"/>
                  </a:lnTo>
                  <a:lnTo>
                    <a:pt x="213105" y="125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id="{02F971CB-77E4-5AC7-5984-B3BE6E228D6A}"/>
                </a:ext>
              </a:extLst>
            </p:cNvPr>
            <p:cNvSpPr/>
            <p:nvPr/>
          </p:nvSpPr>
          <p:spPr>
            <a:xfrm>
              <a:off x="8594217" y="4350480"/>
              <a:ext cx="952373" cy="953896"/>
            </a:xfrm>
            <a:custGeom>
              <a:avLst/>
              <a:gdLst/>
              <a:ahLst/>
              <a:cxnLst/>
              <a:rect l="l" t="t" r="r" b="b"/>
              <a:pathLst>
                <a:path w="952373" h="953897">
                  <a:moveTo>
                    <a:pt x="476123" y="0"/>
                  </a:moveTo>
                  <a:lnTo>
                    <a:pt x="429514" y="2286"/>
                  </a:lnTo>
                  <a:lnTo>
                    <a:pt x="383286" y="9143"/>
                  </a:lnTo>
                  <a:lnTo>
                    <a:pt x="337947" y="20574"/>
                  </a:lnTo>
                  <a:lnTo>
                    <a:pt x="294004" y="36321"/>
                  </a:lnTo>
                  <a:lnTo>
                    <a:pt x="251714" y="56261"/>
                  </a:lnTo>
                  <a:lnTo>
                    <a:pt x="211581" y="80390"/>
                  </a:lnTo>
                  <a:lnTo>
                    <a:pt x="174117" y="108203"/>
                  </a:lnTo>
                  <a:lnTo>
                    <a:pt x="139446" y="139700"/>
                  </a:lnTo>
                  <a:lnTo>
                    <a:pt x="108076" y="174370"/>
                  </a:lnTo>
                  <a:lnTo>
                    <a:pt x="80264" y="211962"/>
                  </a:lnTo>
                  <a:lnTo>
                    <a:pt x="56261" y="252094"/>
                  </a:lnTo>
                  <a:lnTo>
                    <a:pt x="36195" y="294386"/>
                  </a:lnTo>
                  <a:lnTo>
                    <a:pt x="20447" y="338455"/>
                  </a:lnTo>
                  <a:lnTo>
                    <a:pt x="9144" y="383920"/>
                  </a:lnTo>
                  <a:lnTo>
                    <a:pt x="2286" y="430149"/>
                  </a:lnTo>
                  <a:lnTo>
                    <a:pt x="0" y="476884"/>
                  </a:lnTo>
                  <a:lnTo>
                    <a:pt x="126" y="488695"/>
                  </a:lnTo>
                  <a:lnTo>
                    <a:pt x="3555" y="535305"/>
                  </a:lnTo>
                  <a:lnTo>
                    <a:pt x="11556" y="581406"/>
                  </a:lnTo>
                  <a:lnTo>
                    <a:pt x="24002" y="626490"/>
                  </a:lnTo>
                  <a:lnTo>
                    <a:pt x="40894" y="670178"/>
                  </a:lnTo>
                  <a:lnTo>
                    <a:pt x="61849" y="711962"/>
                  </a:lnTo>
                  <a:lnTo>
                    <a:pt x="86868" y="751586"/>
                  </a:lnTo>
                  <a:lnTo>
                    <a:pt x="115570" y="788415"/>
                  </a:lnTo>
                  <a:lnTo>
                    <a:pt x="147827" y="822325"/>
                  </a:lnTo>
                  <a:lnTo>
                    <a:pt x="183261" y="852932"/>
                  </a:lnTo>
                  <a:lnTo>
                    <a:pt x="221361" y="879856"/>
                  </a:lnTo>
                  <a:lnTo>
                    <a:pt x="262127" y="902969"/>
                  </a:lnTo>
                  <a:lnTo>
                    <a:pt x="304800" y="921893"/>
                  </a:lnTo>
                  <a:lnTo>
                    <a:pt x="349123" y="936625"/>
                  </a:lnTo>
                  <a:lnTo>
                    <a:pt x="394716" y="946784"/>
                  </a:lnTo>
                  <a:lnTo>
                    <a:pt x="441198" y="952500"/>
                  </a:lnTo>
                  <a:lnTo>
                    <a:pt x="476123" y="953896"/>
                  </a:lnTo>
                  <a:lnTo>
                    <a:pt x="487806" y="953769"/>
                  </a:lnTo>
                  <a:lnTo>
                    <a:pt x="534416" y="950213"/>
                  </a:lnTo>
                  <a:lnTo>
                    <a:pt x="580517" y="942213"/>
                  </a:lnTo>
                  <a:lnTo>
                    <a:pt x="625475" y="929767"/>
                  </a:lnTo>
                  <a:lnTo>
                    <a:pt x="669163" y="913002"/>
                  </a:lnTo>
                  <a:lnTo>
                    <a:pt x="710819" y="891920"/>
                  </a:lnTo>
                  <a:lnTo>
                    <a:pt x="750316" y="866901"/>
                  </a:lnTo>
                  <a:lnTo>
                    <a:pt x="787146" y="838073"/>
                  </a:lnTo>
                  <a:lnTo>
                    <a:pt x="821054" y="805814"/>
                  </a:lnTo>
                  <a:lnTo>
                    <a:pt x="851535" y="770382"/>
                  </a:lnTo>
                  <a:lnTo>
                    <a:pt x="878458" y="732027"/>
                  </a:lnTo>
                  <a:lnTo>
                    <a:pt x="901446" y="691388"/>
                  </a:lnTo>
                  <a:lnTo>
                    <a:pt x="920369" y="648588"/>
                  </a:lnTo>
                  <a:lnTo>
                    <a:pt x="935101" y="604138"/>
                  </a:lnTo>
                  <a:lnTo>
                    <a:pt x="945388" y="558419"/>
                  </a:lnTo>
                  <a:lnTo>
                    <a:pt x="951102" y="512063"/>
                  </a:lnTo>
                  <a:lnTo>
                    <a:pt x="952373" y="476884"/>
                  </a:lnTo>
                  <a:lnTo>
                    <a:pt x="952246" y="465200"/>
                  </a:lnTo>
                  <a:lnTo>
                    <a:pt x="948690" y="418592"/>
                  </a:lnTo>
                  <a:lnTo>
                    <a:pt x="940816" y="372490"/>
                  </a:lnTo>
                  <a:lnTo>
                    <a:pt x="928243" y="327278"/>
                  </a:lnTo>
                  <a:lnTo>
                    <a:pt x="911478" y="283718"/>
                  </a:lnTo>
                  <a:lnTo>
                    <a:pt x="890524" y="241807"/>
                  </a:lnTo>
                  <a:lnTo>
                    <a:pt x="865504" y="202311"/>
                  </a:lnTo>
                  <a:lnTo>
                    <a:pt x="836676" y="165353"/>
                  </a:lnTo>
                  <a:lnTo>
                    <a:pt x="804545" y="131571"/>
                  </a:lnTo>
                  <a:lnTo>
                    <a:pt x="769112" y="100964"/>
                  </a:lnTo>
                  <a:lnTo>
                    <a:pt x="730885" y="74040"/>
                  </a:lnTo>
                  <a:lnTo>
                    <a:pt x="690245" y="50926"/>
                  </a:lnTo>
                  <a:lnTo>
                    <a:pt x="647573" y="32003"/>
                  </a:lnTo>
                  <a:lnTo>
                    <a:pt x="603123" y="17271"/>
                  </a:lnTo>
                  <a:lnTo>
                    <a:pt x="557529" y="6984"/>
                  </a:lnTo>
                  <a:lnTo>
                    <a:pt x="511175" y="1269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5DCC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35">
              <a:extLst>
                <a:ext uri="{FF2B5EF4-FFF2-40B4-BE49-F238E27FC236}">
                  <a16:creationId xmlns:a16="http://schemas.microsoft.com/office/drawing/2014/main" id="{3DD769BF-B622-370D-A5EF-55094533E38E}"/>
                </a:ext>
              </a:extLst>
            </p:cNvPr>
            <p:cNvSpPr/>
            <p:nvPr/>
          </p:nvSpPr>
          <p:spPr>
            <a:xfrm>
              <a:off x="8860917" y="4636992"/>
              <a:ext cx="397891" cy="429132"/>
            </a:xfrm>
            <a:custGeom>
              <a:avLst/>
              <a:gdLst/>
              <a:ahLst/>
              <a:cxnLst/>
              <a:rect l="l" t="t" r="r" b="b"/>
              <a:pathLst>
                <a:path w="397891" h="429133">
                  <a:moveTo>
                    <a:pt x="33147" y="115569"/>
                  </a:moveTo>
                  <a:lnTo>
                    <a:pt x="19430" y="67309"/>
                  </a:lnTo>
                  <a:lnTo>
                    <a:pt x="17779" y="60070"/>
                  </a:lnTo>
                  <a:lnTo>
                    <a:pt x="21590" y="52705"/>
                  </a:lnTo>
                  <a:lnTo>
                    <a:pt x="28828" y="50164"/>
                  </a:lnTo>
                  <a:lnTo>
                    <a:pt x="107315" y="20955"/>
                  </a:lnTo>
                  <a:lnTo>
                    <a:pt x="110744" y="20193"/>
                  </a:lnTo>
                  <a:lnTo>
                    <a:pt x="144399" y="20193"/>
                  </a:lnTo>
                  <a:lnTo>
                    <a:pt x="139953" y="14096"/>
                  </a:lnTo>
                  <a:lnTo>
                    <a:pt x="134366" y="8127"/>
                  </a:lnTo>
                  <a:lnTo>
                    <a:pt x="127507" y="3682"/>
                  </a:lnTo>
                  <a:lnTo>
                    <a:pt x="119888" y="888"/>
                  </a:lnTo>
                  <a:lnTo>
                    <a:pt x="111632" y="0"/>
                  </a:lnTo>
                  <a:lnTo>
                    <a:pt x="107315" y="0"/>
                  </a:lnTo>
                  <a:lnTo>
                    <a:pt x="103504" y="888"/>
                  </a:lnTo>
                  <a:lnTo>
                    <a:pt x="21971" y="31750"/>
                  </a:lnTo>
                  <a:lnTo>
                    <a:pt x="0" y="59181"/>
                  </a:lnTo>
                  <a:lnTo>
                    <a:pt x="507" y="71627"/>
                  </a:lnTo>
                  <a:lnTo>
                    <a:pt x="14731" y="121919"/>
                  </a:lnTo>
                  <a:lnTo>
                    <a:pt x="34290" y="170180"/>
                  </a:lnTo>
                  <a:lnTo>
                    <a:pt x="59054" y="216026"/>
                  </a:lnTo>
                  <a:lnTo>
                    <a:pt x="88773" y="258952"/>
                  </a:lnTo>
                  <a:lnTo>
                    <a:pt x="123190" y="298831"/>
                  </a:lnTo>
                  <a:lnTo>
                    <a:pt x="178943" y="348614"/>
                  </a:lnTo>
                  <a:lnTo>
                    <a:pt x="240792" y="390144"/>
                  </a:lnTo>
                  <a:lnTo>
                    <a:pt x="279146" y="409447"/>
                  </a:lnTo>
                  <a:lnTo>
                    <a:pt x="336550" y="426719"/>
                  </a:lnTo>
                  <a:lnTo>
                    <a:pt x="355726" y="428244"/>
                  </a:lnTo>
                  <a:lnTo>
                    <a:pt x="361315" y="428244"/>
                  </a:lnTo>
                  <a:lnTo>
                    <a:pt x="365125" y="429132"/>
                  </a:lnTo>
                  <a:lnTo>
                    <a:pt x="373761" y="429132"/>
                  </a:lnTo>
                  <a:lnTo>
                    <a:pt x="397891" y="409447"/>
                  </a:lnTo>
                  <a:lnTo>
                    <a:pt x="366395" y="409447"/>
                  </a:lnTo>
                  <a:lnTo>
                    <a:pt x="362585" y="408558"/>
                  </a:lnTo>
                  <a:lnTo>
                    <a:pt x="355726" y="408558"/>
                  </a:lnTo>
                  <a:lnTo>
                    <a:pt x="317753" y="402463"/>
                  </a:lnTo>
                  <a:lnTo>
                    <a:pt x="273939" y="385318"/>
                  </a:lnTo>
                  <a:lnTo>
                    <a:pt x="227202" y="358901"/>
                  </a:lnTo>
                  <a:lnTo>
                    <a:pt x="180721" y="324993"/>
                  </a:lnTo>
                  <a:lnTo>
                    <a:pt x="137414" y="285114"/>
                  </a:lnTo>
                  <a:lnTo>
                    <a:pt x="104267" y="246887"/>
                  </a:lnTo>
                  <a:lnTo>
                    <a:pt x="75819" y="205739"/>
                  </a:lnTo>
                  <a:lnTo>
                    <a:pt x="51943" y="161797"/>
                  </a:lnTo>
                  <a:lnTo>
                    <a:pt x="33147" y="1155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36">
              <a:extLst>
                <a:ext uri="{FF2B5EF4-FFF2-40B4-BE49-F238E27FC236}">
                  <a16:creationId xmlns:a16="http://schemas.microsoft.com/office/drawing/2014/main" id="{A3B3D7B5-4E6C-6707-FF16-8AE8A105D002}"/>
                </a:ext>
              </a:extLst>
            </p:cNvPr>
            <p:cNvSpPr/>
            <p:nvPr/>
          </p:nvSpPr>
          <p:spPr>
            <a:xfrm>
              <a:off x="9188323" y="4891627"/>
              <a:ext cx="100838" cy="154812"/>
            </a:xfrm>
            <a:custGeom>
              <a:avLst/>
              <a:gdLst/>
              <a:ahLst/>
              <a:cxnLst/>
              <a:rect l="l" t="t" r="r" b="b"/>
              <a:pathLst>
                <a:path w="100838" h="154812">
                  <a:moveTo>
                    <a:pt x="2921" y="888"/>
                  </a:moveTo>
                  <a:lnTo>
                    <a:pt x="5588" y="3047"/>
                  </a:lnTo>
                  <a:lnTo>
                    <a:pt x="80137" y="57911"/>
                  </a:lnTo>
                  <a:lnTo>
                    <a:pt x="82296" y="64769"/>
                  </a:lnTo>
                  <a:lnTo>
                    <a:pt x="80137" y="71246"/>
                  </a:lnTo>
                  <a:lnTo>
                    <a:pt x="52705" y="145795"/>
                  </a:lnTo>
                  <a:lnTo>
                    <a:pt x="51435" y="149605"/>
                  </a:lnTo>
                  <a:lnTo>
                    <a:pt x="48387" y="152653"/>
                  </a:lnTo>
                  <a:lnTo>
                    <a:pt x="44196" y="154812"/>
                  </a:lnTo>
                  <a:lnTo>
                    <a:pt x="70485" y="154812"/>
                  </a:lnTo>
                  <a:lnTo>
                    <a:pt x="71627" y="152653"/>
                  </a:lnTo>
                  <a:lnTo>
                    <a:pt x="99060" y="78104"/>
                  </a:lnTo>
                  <a:lnTo>
                    <a:pt x="100838" y="66928"/>
                  </a:lnTo>
                  <a:lnTo>
                    <a:pt x="99187" y="56006"/>
                  </a:lnTo>
                  <a:lnTo>
                    <a:pt x="94234" y="45973"/>
                  </a:lnTo>
                  <a:lnTo>
                    <a:pt x="86233" y="37718"/>
                  </a:lnTo>
                  <a:lnTo>
                    <a:pt x="34925" y="0"/>
                  </a:lnTo>
                  <a:lnTo>
                    <a:pt x="0" y="0"/>
                  </a:lnTo>
                  <a:lnTo>
                    <a:pt x="2921" y="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37">
              <a:extLst>
                <a:ext uri="{FF2B5EF4-FFF2-40B4-BE49-F238E27FC236}">
                  <a16:creationId xmlns:a16="http://schemas.microsoft.com/office/drawing/2014/main" id="{C8242B08-B9A6-D93E-12DD-A024C522923D}"/>
                </a:ext>
              </a:extLst>
            </p:cNvPr>
            <p:cNvSpPr/>
            <p:nvPr/>
          </p:nvSpPr>
          <p:spPr>
            <a:xfrm>
              <a:off x="8978138" y="4657185"/>
              <a:ext cx="176275" cy="276478"/>
            </a:xfrm>
            <a:custGeom>
              <a:avLst/>
              <a:gdLst/>
              <a:ahLst/>
              <a:cxnLst/>
              <a:rect l="l" t="t" r="r" b="b"/>
              <a:pathLst>
                <a:path w="176275" h="276478">
                  <a:moveTo>
                    <a:pt x="4699" y="2159"/>
                  </a:moveTo>
                  <a:lnTo>
                    <a:pt x="7747" y="6350"/>
                  </a:lnTo>
                  <a:lnTo>
                    <a:pt x="59181" y="76327"/>
                  </a:lnTo>
                  <a:lnTo>
                    <a:pt x="63500" y="81788"/>
                  </a:lnTo>
                  <a:lnTo>
                    <a:pt x="62992" y="89535"/>
                  </a:lnTo>
                  <a:lnTo>
                    <a:pt x="58800" y="95123"/>
                  </a:lnTo>
                  <a:lnTo>
                    <a:pt x="27050" y="132842"/>
                  </a:lnTo>
                  <a:lnTo>
                    <a:pt x="21081" y="142748"/>
                  </a:lnTo>
                  <a:lnTo>
                    <a:pt x="18923" y="153797"/>
                  </a:lnTo>
                  <a:lnTo>
                    <a:pt x="20320" y="164973"/>
                  </a:lnTo>
                  <a:lnTo>
                    <a:pt x="25273" y="175260"/>
                  </a:lnTo>
                  <a:lnTo>
                    <a:pt x="54355" y="211836"/>
                  </a:lnTo>
                  <a:lnTo>
                    <a:pt x="90804" y="247904"/>
                  </a:lnTo>
                  <a:lnTo>
                    <a:pt x="124841" y="274320"/>
                  </a:lnTo>
                  <a:lnTo>
                    <a:pt x="131699" y="276479"/>
                  </a:lnTo>
                  <a:lnTo>
                    <a:pt x="147574" y="276479"/>
                  </a:lnTo>
                  <a:lnTo>
                    <a:pt x="155701" y="273431"/>
                  </a:lnTo>
                  <a:lnTo>
                    <a:pt x="176275" y="255905"/>
                  </a:lnTo>
                  <a:lnTo>
                    <a:pt x="134620" y="255905"/>
                  </a:lnTo>
                  <a:lnTo>
                    <a:pt x="131699" y="255016"/>
                  </a:lnTo>
                  <a:lnTo>
                    <a:pt x="129031" y="252857"/>
                  </a:lnTo>
                  <a:lnTo>
                    <a:pt x="115443" y="242570"/>
                  </a:lnTo>
                  <a:lnTo>
                    <a:pt x="102361" y="231775"/>
                  </a:lnTo>
                  <a:lnTo>
                    <a:pt x="67564" y="197485"/>
                  </a:lnTo>
                  <a:lnTo>
                    <a:pt x="40258" y="162814"/>
                  </a:lnTo>
                  <a:lnTo>
                    <a:pt x="36449" y="157226"/>
                  </a:lnTo>
                  <a:lnTo>
                    <a:pt x="36449" y="149606"/>
                  </a:lnTo>
                  <a:lnTo>
                    <a:pt x="41148" y="144399"/>
                  </a:lnTo>
                  <a:lnTo>
                    <a:pt x="72898" y="106680"/>
                  </a:lnTo>
                  <a:lnTo>
                    <a:pt x="78740" y="96520"/>
                  </a:lnTo>
                  <a:lnTo>
                    <a:pt x="80899" y="85471"/>
                  </a:lnTo>
                  <a:lnTo>
                    <a:pt x="79375" y="74168"/>
                  </a:lnTo>
                  <a:lnTo>
                    <a:pt x="74168" y="63881"/>
                  </a:lnTo>
                  <a:lnTo>
                    <a:pt x="27177" y="0"/>
                  </a:lnTo>
                  <a:lnTo>
                    <a:pt x="0" y="0"/>
                  </a:lnTo>
                  <a:lnTo>
                    <a:pt x="4699" y="2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38">
              <a:extLst>
                <a:ext uri="{FF2B5EF4-FFF2-40B4-BE49-F238E27FC236}">
                  <a16:creationId xmlns:a16="http://schemas.microsoft.com/office/drawing/2014/main" id="{49EAE8A6-056E-A32A-B56F-9000395F3B96}"/>
                </a:ext>
              </a:extLst>
            </p:cNvPr>
            <p:cNvSpPr/>
            <p:nvPr/>
          </p:nvSpPr>
          <p:spPr>
            <a:xfrm>
              <a:off x="9120124" y="4871053"/>
              <a:ext cx="103124" cy="42036"/>
            </a:xfrm>
            <a:custGeom>
              <a:avLst/>
              <a:gdLst/>
              <a:ahLst/>
              <a:cxnLst/>
              <a:rect l="l" t="t" r="r" b="b"/>
              <a:pathLst>
                <a:path w="103124" h="42036">
                  <a:moveTo>
                    <a:pt x="3429" y="40766"/>
                  </a:moveTo>
                  <a:lnTo>
                    <a:pt x="0" y="42036"/>
                  </a:lnTo>
                  <a:lnTo>
                    <a:pt x="34290" y="42036"/>
                  </a:lnTo>
                  <a:lnTo>
                    <a:pt x="55245" y="24002"/>
                  </a:lnTo>
                  <a:lnTo>
                    <a:pt x="57912" y="21843"/>
                  </a:lnTo>
                  <a:lnTo>
                    <a:pt x="61341" y="20573"/>
                  </a:lnTo>
                  <a:lnTo>
                    <a:pt x="103124" y="20573"/>
                  </a:lnTo>
                  <a:lnTo>
                    <a:pt x="84455" y="6857"/>
                  </a:lnTo>
                  <a:lnTo>
                    <a:pt x="78486" y="2539"/>
                  </a:lnTo>
                  <a:lnTo>
                    <a:pt x="71120" y="0"/>
                  </a:lnTo>
                  <a:lnTo>
                    <a:pt x="55753" y="0"/>
                  </a:lnTo>
                  <a:lnTo>
                    <a:pt x="47625" y="3047"/>
                  </a:lnTo>
                  <a:lnTo>
                    <a:pt x="5969" y="38607"/>
                  </a:lnTo>
                  <a:lnTo>
                    <a:pt x="3429" y="40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4">
              <a:extLst>
                <a:ext uri="{FF2B5EF4-FFF2-40B4-BE49-F238E27FC236}">
                  <a16:creationId xmlns:a16="http://schemas.microsoft.com/office/drawing/2014/main" id="{27761179-47C0-368F-9F38-9458F5FA7ADC}"/>
                </a:ext>
              </a:extLst>
            </p:cNvPr>
            <p:cNvSpPr txBox="1"/>
            <p:nvPr/>
          </p:nvSpPr>
          <p:spPr>
            <a:xfrm>
              <a:off x="8200263" y="5433663"/>
              <a:ext cx="1776871" cy="635000"/>
            </a:xfrm>
            <a:prstGeom prst="rect">
              <a:avLst/>
            </a:prstGeom>
          </p:spPr>
          <p:txBody>
            <a:bodyPr wrap="square" lIns="0" tIns="12223" rIns="0" bIns="0" rtlCol="0">
              <a:noAutofit/>
            </a:bodyPr>
            <a:lstStyle/>
            <a:p>
              <a:pPr marL="74295" marR="86360" algn="ctr">
                <a:lnSpc>
                  <a:spcPts val="1925"/>
                </a:lnSpc>
              </a:pPr>
              <a:r>
                <a:rPr sz="1800" b="1" spc="-14" dirty="0">
                  <a:solidFill>
                    <a:srgbClr val="111111"/>
                  </a:solidFill>
                  <a:latin typeface="Cambria" panose="02040503050406030204"/>
                  <a:cs typeface="Cambria" panose="02040503050406030204"/>
                </a:rPr>
                <a:t>0700CALLITEX</a:t>
              </a:r>
              <a:endParaRPr sz="1800">
                <a:latin typeface="Cambria" panose="02040503050406030204"/>
                <a:cs typeface="Cambria" panose="02040503050406030204"/>
              </a:endParaRPr>
            </a:p>
            <a:p>
              <a:pPr algn="ctr">
                <a:lnSpc>
                  <a:spcPct val="98000"/>
                </a:lnSpc>
                <a:spcBef>
                  <a:spcPts val="795"/>
                </a:spcBef>
              </a:pPr>
              <a:r>
                <a:rPr sz="1800" b="1" spc="-47" dirty="0">
                  <a:solidFill>
                    <a:srgbClr val="111111"/>
                  </a:solidFill>
                  <a:latin typeface="Cambria" panose="02040503050406030204"/>
                  <a:cs typeface="Cambria" panose="02040503050406030204"/>
                </a:rPr>
                <a:t>(070022554839)</a:t>
              </a:r>
              <a:endParaRPr sz="1800">
                <a:latin typeface="Cambria" panose="02040503050406030204"/>
                <a:cs typeface="Cambria" panose="02040503050406030204"/>
              </a:endParaRPr>
            </a:p>
          </p:txBody>
        </p:sp>
        <p:sp>
          <p:nvSpPr>
            <p:cNvPr id="50" name="object 3">
              <a:extLst>
                <a:ext uri="{FF2B5EF4-FFF2-40B4-BE49-F238E27FC236}">
                  <a16:creationId xmlns:a16="http://schemas.microsoft.com/office/drawing/2014/main" id="{2EFE08B0-1845-4B1E-A2E8-A0C716436212}"/>
                </a:ext>
              </a:extLst>
            </p:cNvPr>
            <p:cNvSpPr txBox="1"/>
            <p:nvPr/>
          </p:nvSpPr>
          <p:spPr>
            <a:xfrm>
              <a:off x="4382262" y="5443061"/>
              <a:ext cx="2137609" cy="635000"/>
            </a:xfrm>
            <a:prstGeom prst="rect">
              <a:avLst/>
            </a:prstGeom>
          </p:spPr>
          <p:txBody>
            <a:bodyPr wrap="square" lIns="0" tIns="12223" rIns="0" bIns="0" rtlCol="0">
              <a:noAutofit/>
            </a:bodyPr>
            <a:lstStyle/>
            <a:p>
              <a:pPr algn="ctr">
                <a:lnSpc>
                  <a:spcPts val="1925"/>
                </a:lnSpc>
              </a:pPr>
              <a:r>
                <a:rPr sz="1800" b="1" spc="-45" dirty="0">
                  <a:solidFill>
                    <a:srgbClr val="111111"/>
                  </a:solidFill>
                  <a:latin typeface="Cambria" panose="02040503050406030204"/>
                  <a:cs typeface="Cambria" panose="02040503050406030204"/>
                </a:rPr>
                <a:t>1</a:t>
              </a:r>
              <a:r>
                <a:rPr lang="en-US" sz="1800" b="1" spc="-45" dirty="0">
                  <a:solidFill>
                    <a:srgbClr val="111111"/>
                  </a:solidFill>
                  <a:latin typeface="Cambria" panose="02040503050406030204"/>
                  <a:cs typeface="Cambria" panose="02040503050406030204"/>
                </a:rPr>
                <a:t>E</a:t>
              </a:r>
              <a:r>
                <a:rPr sz="1800" b="1" spc="-45" dirty="0">
                  <a:solidFill>
                    <a:srgbClr val="111111"/>
                  </a:solidFill>
                  <a:latin typeface="Cambria" panose="02040503050406030204"/>
                  <a:cs typeface="Cambria" panose="02040503050406030204"/>
                </a:rPr>
                <a:t> Sinari Daranijo</a:t>
              </a:r>
              <a:endParaRPr sz="1800" dirty="0">
                <a:latin typeface="Cambria" panose="02040503050406030204"/>
                <a:cs typeface="Cambria" panose="02040503050406030204"/>
              </a:endParaRPr>
            </a:p>
            <a:p>
              <a:pPr marL="296545" marR="309880" algn="ctr">
                <a:lnSpc>
                  <a:spcPct val="98000"/>
                </a:lnSpc>
                <a:spcBef>
                  <a:spcPts val="795"/>
                </a:spcBef>
              </a:pPr>
              <a:r>
                <a:rPr sz="1800" b="1" spc="-39" dirty="0">
                  <a:solidFill>
                    <a:srgbClr val="111111"/>
                  </a:solidFill>
                  <a:latin typeface="Cambria" panose="02040503050406030204"/>
                  <a:cs typeface="Cambria" panose="02040503050406030204"/>
                </a:rPr>
                <a:t>Victoria Island</a:t>
              </a:r>
              <a:endParaRPr sz="1800" dirty="0">
                <a:latin typeface="Cambria" panose="02040503050406030204"/>
                <a:cs typeface="Cambria" panose="02040503050406030204"/>
              </a:endParaRPr>
            </a:p>
          </p:txBody>
        </p:sp>
      </p:grp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3FF9348-2BFC-A1CF-69CC-8DC9168A299B}"/>
              </a:ext>
            </a:extLst>
          </p:cNvPr>
          <p:cNvSpPr/>
          <p:nvPr/>
        </p:nvSpPr>
        <p:spPr>
          <a:xfrm>
            <a:off x="0" y="4707422"/>
            <a:ext cx="3429000" cy="2150578"/>
          </a:xfrm>
          <a:prstGeom prst="rtTriangle">
            <a:avLst/>
          </a:prstGeom>
          <a:solidFill>
            <a:srgbClr val="0428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6346-7C26-34F2-9ABD-DBE5E0C1E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F310A-EB6B-55A8-86D9-1CA91D60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" y="0"/>
            <a:ext cx="1218180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78132A-98FE-1E16-9A2A-76275C198C57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00EAB0-89BB-043F-010D-E9494E55EF8E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5CFD7D-42ED-086E-4734-59542D95A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A7C7866D-FE18-0096-859A-20AD02D0A80B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6BC48-12DA-A22E-B6EA-A0D10A1E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" y="104814"/>
            <a:ext cx="11139487" cy="590001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What is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Avantus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925E5-1572-8003-E6BF-3400417F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50" y="1034519"/>
            <a:ext cx="7618288" cy="3626768"/>
          </a:xfrm>
        </p:spPr>
        <p:txBody>
          <a:bodyPr>
            <a:normAutofit fontScale="92500" lnSpcReduction="20000"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Payvice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Avantus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is an agency banking application designed  for bills payment, cash in cash out and other value added services (VAS).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Payvice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solution provide a variety of services and allow usage on Mobile Application, POS and integration on other third party platform.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PAYVICE create a wallet system that enable customers make bill payments, airtime purchase, TV subscription </a:t>
            </a:r>
            <a:r>
              <a:rPr lang="en-US" sz="2000" dirty="0" err="1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using cash, Card or via virtual accounts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Payvice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create Virtual Accounts tied to the wallets to receive payment.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GB" altLang="en-US" sz="2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alt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app</a:t>
            </a:r>
            <a:r>
              <a:rPr lang="en-GB" alt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can be downloaded on Apple store and Google </a:t>
            </a:r>
            <a:r>
              <a:rPr lang="en-GB" altLang="en-US" sz="20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playstore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FC0141FC-865B-D1CB-7202-234F219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112B03-A67D-19B5-3B9D-A4DB3CC3B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600ECF-5585-D17F-02AA-58A53F85F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237" y="104814"/>
            <a:ext cx="764268" cy="5236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170F8E2-E971-18BF-8BA1-8DCB09B254A3}"/>
              </a:ext>
            </a:extLst>
          </p:cNvPr>
          <p:cNvGrpSpPr/>
          <p:nvPr/>
        </p:nvGrpSpPr>
        <p:grpSpPr>
          <a:xfrm>
            <a:off x="8486775" y="1143000"/>
            <a:ext cx="3106270" cy="4697798"/>
            <a:chOff x="5131235" y="1444422"/>
            <a:chExt cx="1961921" cy="4141786"/>
          </a:xfrm>
          <a:effectLst>
            <a:reflection blurRad="6350" stA="20000" endPos="35000" dir="5400000" sy="-100000" algn="bl" rotWithShape="0"/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8226E89-CA43-6083-EC01-28AB5BAA9FB2}"/>
                </a:ext>
              </a:extLst>
            </p:cNvPr>
            <p:cNvGrpSpPr/>
            <p:nvPr/>
          </p:nvGrpSpPr>
          <p:grpSpPr>
            <a:xfrm>
              <a:off x="6459626" y="1444422"/>
              <a:ext cx="317447" cy="25885"/>
              <a:chOff x="3605213" y="133352"/>
              <a:chExt cx="369888" cy="30161"/>
            </a:xfrm>
          </p:grpSpPr>
          <p:sp>
            <p:nvSpPr>
              <p:cNvPr id="51" name="Freeform 12">
                <a:extLst>
                  <a:ext uri="{FF2B5EF4-FFF2-40B4-BE49-F238E27FC236}">
                    <a16:creationId xmlns:a16="http://schemas.microsoft.com/office/drawing/2014/main" id="{55AA4AA9-50EB-93A4-5222-99DD40425AEB}"/>
                  </a:ext>
                </a:extLst>
              </p:cNvPr>
              <p:cNvSpPr/>
              <p:nvPr/>
            </p:nvSpPr>
            <p:spPr bwMode="auto">
              <a:xfrm>
                <a:off x="3617912" y="133352"/>
                <a:ext cx="346075" cy="19050"/>
              </a:xfrm>
              <a:custGeom>
                <a:avLst/>
                <a:gdLst>
                  <a:gd name="T0" fmla="*/ 36 w 1309"/>
                  <a:gd name="T1" fmla="*/ 0 h 74"/>
                  <a:gd name="T2" fmla="*/ 1272 w 1309"/>
                  <a:gd name="T3" fmla="*/ 0 h 74"/>
                  <a:gd name="T4" fmla="*/ 1280 w 1309"/>
                  <a:gd name="T5" fmla="*/ 1 h 74"/>
                  <a:gd name="T6" fmla="*/ 1286 w 1309"/>
                  <a:gd name="T7" fmla="*/ 3 h 74"/>
                  <a:gd name="T8" fmla="*/ 1292 w 1309"/>
                  <a:gd name="T9" fmla="*/ 7 h 74"/>
                  <a:gd name="T10" fmla="*/ 1298 w 1309"/>
                  <a:gd name="T11" fmla="*/ 11 h 74"/>
                  <a:gd name="T12" fmla="*/ 1302 w 1309"/>
                  <a:gd name="T13" fmla="*/ 16 h 74"/>
                  <a:gd name="T14" fmla="*/ 1306 w 1309"/>
                  <a:gd name="T15" fmla="*/ 23 h 74"/>
                  <a:gd name="T16" fmla="*/ 1308 w 1309"/>
                  <a:gd name="T17" fmla="*/ 30 h 74"/>
                  <a:gd name="T18" fmla="*/ 1309 w 1309"/>
                  <a:gd name="T19" fmla="*/ 38 h 74"/>
                  <a:gd name="T20" fmla="*/ 1309 w 1309"/>
                  <a:gd name="T21" fmla="*/ 38 h 74"/>
                  <a:gd name="T22" fmla="*/ 1308 w 1309"/>
                  <a:gd name="T23" fmla="*/ 44 h 74"/>
                  <a:gd name="T24" fmla="*/ 1306 w 1309"/>
                  <a:gd name="T25" fmla="*/ 51 h 74"/>
                  <a:gd name="T26" fmla="*/ 1302 w 1309"/>
                  <a:gd name="T27" fmla="*/ 58 h 74"/>
                  <a:gd name="T28" fmla="*/ 1298 w 1309"/>
                  <a:gd name="T29" fmla="*/ 64 h 74"/>
                  <a:gd name="T30" fmla="*/ 1292 w 1309"/>
                  <a:gd name="T31" fmla="*/ 67 h 74"/>
                  <a:gd name="T32" fmla="*/ 1286 w 1309"/>
                  <a:gd name="T33" fmla="*/ 71 h 74"/>
                  <a:gd name="T34" fmla="*/ 1280 w 1309"/>
                  <a:gd name="T35" fmla="*/ 73 h 74"/>
                  <a:gd name="T36" fmla="*/ 1272 w 1309"/>
                  <a:gd name="T37" fmla="*/ 74 h 74"/>
                  <a:gd name="T38" fmla="*/ 36 w 1309"/>
                  <a:gd name="T39" fmla="*/ 74 h 74"/>
                  <a:gd name="T40" fmla="*/ 30 w 1309"/>
                  <a:gd name="T41" fmla="*/ 73 h 74"/>
                  <a:gd name="T42" fmla="*/ 23 w 1309"/>
                  <a:gd name="T43" fmla="*/ 71 h 74"/>
                  <a:gd name="T44" fmla="*/ 16 w 1309"/>
                  <a:gd name="T45" fmla="*/ 67 h 74"/>
                  <a:gd name="T46" fmla="*/ 10 w 1309"/>
                  <a:gd name="T47" fmla="*/ 64 h 74"/>
                  <a:gd name="T48" fmla="*/ 6 w 1309"/>
                  <a:gd name="T49" fmla="*/ 58 h 74"/>
                  <a:gd name="T50" fmla="*/ 2 w 1309"/>
                  <a:gd name="T51" fmla="*/ 51 h 74"/>
                  <a:gd name="T52" fmla="*/ 1 w 1309"/>
                  <a:gd name="T53" fmla="*/ 44 h 74"/>
                  <a:gd name="T54" fmla="*/ 0 w 1309"/>
                  <a:gd name="T55" fmla="*/ 38 h 74"/>
                  <a:gd name="T56" fmla="*/ 0 w 1309"/>
                  <a:gd name="T57" fmla="*/ 38 h 74"/>
                  <a:gd name="T58" fmla="*/ 1 w 1309"/>
                  <a:gd name="T59" fmla="*/ 30 h 74"/>
                  <a:gd name="T60" fmla="*/ 2 w 1309"/>
                  <a:gd name="T61" fmla="*/ 23 h 74"/>
                  <a:gd name="T62" fmla="*/ 6 w 1309"/>
                  <a:gd name="T63" fmla="*/ 16 h 74"/>
                  <a:gd name="T64" fmla="*/ 10 w 1309"/>
                  <a:gd name="T65" fmla="*/ 11 h 74"/>
                  <a:gd name="T66" fmla="*/ 16 w 1309"/>
                  <a:gd name="T67" fmla="*/ 7 h 74"/>
                  <a:gd name="T68" fmla="*/ 23 w 1309"/>
                  <a:gd name="T69" fmla="*/ 3 h 74"/>
                  <a:gd name="T70" fmla="*/ 30 w 1309"/>
                  <a:gd name="T71" fmla="*/ 1 h 74"/>
                  <a:gd name="T72" fmla="*/ 36 w 1309"/>
                  <a:gd name="T7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9" h="74">
                    <a:moveTo>
                      <a:pt x="36" y="0"/>
                    </a:moveTo>
                    <a:lnTo>
                      <a:pt x="1272" y="0"/>
                    </a:lnTo>
                    <a:lnTo>
                      <a:pt x="1280" y="1"/>
                    </a:lnTo>
                    <a:lnTo>
                      <a:pt x="1286" y="3"/>
                    </a:lnTo>
                    <a:lnTo>
                      <a:pt x="1292" y="7"/>
                    </a:lnTo>
                    <a:lnTo>
                      <a:pt x="1298" y="11"/>
                    </a:lnTo>
                    <a:lnTo>
                      <a:pt x="1302" y="16"/>
                    </a:lnTo>
                    <a:lnTo>
                      <a:pt x="1306" y="23"/>
                    </a:lnTo>
                    <a:lnTo>
                      <a:pt x="1308" y="30"/>
                    </a:lnTo>
                    <a:lnTo>
                      <a:pt x="1309" y="38"/>
                    </a:lnTo>
                    <a:lnTo>
                      <a:pt x="1309" y="38"/>
                    </a:lnTo>
                    <a:lnTo>
                      <a:pt x="1308" y="44"/>
                    </a:lnTo>
                    <a:lnTo>
                      <a:pt x="1306" y="51"/>
                    </a:lnTo>
                    <a:lnTo>
                      <a:pt x="1302" y="58"/>
                    </a:lnTo>
                    <a:lnTo>
                      <a:pt x="1298" y="64"/>
                    </a:lnTo>
                    <a:lnTo>
                      <a:pt x="1292" y="67"/>
                    </a:lnTo>
                    <a:lnTo>
                      <a:pt x="1286" y="71"/>
                    </a:lnTo>
                    <a:lnTo>
                      <a:pt x="1280" y="73"/>
                    </a:lnTo>
                    <a:lnTo>
                      <a:pt x="1272" y="74"/>
                    </a:lnTo>
                    <a:lnTo>
                      <a:pt x="36" y="74"/>
                    </a:lnTo>
                    <a:lnTo>
                      <a:pt x="30" y="73"/>
                    </a:lnTo>
                    <a:lnTo>
                      <a:pt x="23" y="71"/>
                    </a:lnTo>
                    <a:lnTo>
                      <a:pt x="16" y="67"/>
                    </a:lnTo>
                    <a:lnTo>
                      <a:pt x="10" y="64"/>
                    </a:lnTo>
                    <a:lnTo>
                      <a:pt x="6" y="58"/>
                    </a:lnTo>
                    <a:lnTo>
                      <a:pt x="2" y="51"/>
                    </a:lnTo>
                    <a:lnTo>
                      <a:pt x="1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6" y="0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Rectangle 13">
                <a:extLst>
                  <a:ext uri="{FF2B5EF4-FFF2-40B4-BE49-F238E27FC236}">
                    <a16:creationId xmlns:a16="http://schemas.microsoft.com/office/drawing/2014/main" id="{DBF8AE88-0720-A770-C766-C50B58486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213" y="142875"/>
                <a:ext cx="369888" cy="20638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483487-8EAD-3980-DD78-C2AF66749DDE}"/>
                </a:ext>
              </a:extLst>
            </p:cNvPr>
            <p:cNvGrpSpPr/>
            <p:nvPr/>
          </p:nvGrpSpPr>
          <p:grpSpPr>
            <a:xfrm>
              <a:off x="5131235" y="2035717"/>
              <a:ext cx="25874" cy="870588"/>
              <a:chOff x="2057454" y="822328"/>
              <a:chExt cx="30149" cy="1014410"/>
            </a:xfrm>
          </p:grpSpPr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B69CB0D5-AF03-D8D6-FB7E-30BC013B5A47}"/>
                  </a:ext>
                </a:extLst>
              </p:cNvPr>
              <p:cNvSpPr/>
              <p:nvPr/>
            </p:nvSpPr>
            <p:spPr bwMode="auto">
              <a:xfrm>
                <a:off x="2057478" y="828677"/>
                <a:ext cx="19050" cy="200025"/>
              </a:xfrm>
              <a:custGeom>
                <a:avLst/>
                <a:gdLst>
                  <a:gd name="T0" fmla="*/ 0 w 74"/>
                  <a:gd name="T1" fmla="*/ 723 h 760"/>
                  <a:gd name="T2" fmla="*/ 0 w 74"/>
                  <a:gd name="T3" fmla="*/ 37 h 760"/>
                  <a:gd name="T4" fmla="*/ 1 w 74"/>
                  <a:gd name="T5" fmla="*/ 29 h 760"/>
                  <a:gd name="T6" fmla="*/ 3 w 74"/>
                  <a:gd name="T7" fmla="*/ 22 h 760"/>
                  <a:gd name="T8" fmla="*/ 7 w 74"/>
                  <a:gd name="T9" fmla="*/ 16 h 760"/>
                  <a:gd name="T10" fmla="*/ 11 w 74"/>
                  <a:gd name="T11" fmla="*/ 11 h 760"/>
                  <a:gd name="T12" fmla="*/ 16 w 74"/>
                  <a:gd name="T13" fmla="*/ 6 h 760"/>
                  <a:gd name="T14" fmla="*/ 23 w 74"/>
                  <a:gd name="T15" fmla="*/ 3 h 760"/>
                  <a:gd name="T16" fmla="*/ 30 w 74"/>
                  <a:gd name="T17" fmla="*/ 1 h 760"/>
                  <a:gd name="T18" fmla="*/ 38 w 74"/>
                  <a:gd name="T19" fmla="*/ 0 h 760"/>
                  <a:gd name="T20" fmla="*/ 38 w 74"/>
                  <a:gd name="T21" fmla="*/ 0 h 760"/>
                  <a:gd name="T22" fmla="*/ 44 w 74"/>
                  <a:gd name="T23" fmla="*/ 1 h 760"/>
                  <a:gd name="T24" fmla="*/ 51 w 74"/>
                  <a:gd name="T25" fmla="*/ 3 h 760"/>
                  <a:gd name="T26" fmla="*/ 58 w 74"/>
                  <a:gd name="T27" fmla="*/ 6 h 760"/>
                  <a:gd name="T28" fmla="*/ 63 w 74"/>
                  <a:gd name="T29" fmla="*/ 11 h 760"/>
                  <a:gd name="T30" fmla="*/ 67 w 74"/>
                  <a:gd name="T31" fmla="*/ 16 h 760"/>
                  <a:gd name="T32" fmla="*/ 71 w 74"/>
                  <a:gd name="T33" fmla="*/ 22 h 760"/>
                  <a:gd name="T34" fmla="*/ 73 w 74"/>
                  <a:gd name="T35" fmla="*/ 29 h 760"/>
                  <a:gd name="T36" fmla="*/ 74 w 74"/>
                  <a:gd name="T37" fmla="*/ 37 h 760"/>
                  <a:gd name="T38" fmla="*/ 74 w 74"/>
                  <a:gd name="T39" fmla="*/ 723 h 760"/>
                  <a:gd name="T40" fmla="*/ 73 w 74"/>
                  <a:gd name="T41" fmla="*/ 730 h 760"/>
                  <a:gd name="T42" fmla="*/ 71 w 74"/>
                  <a:gd name="T43" fmla="*/ 738 h 760"/>
                  <a:gd name="T44" fmla="*/ 67 w 74"/>
                  <a:gd name="T45" fmla="*/ 744 h 760"/>
                  <a:gd name="T46" fmla="*/ 63 w 74"/>
                  <a:gd name="T47" fmla="*/ 750 h 760"/>
                  <a:gd name="T48" fmla="*/ 58 w 74"/>
                  <a:gd name="T49" fmla="*/ 754 h 760"/>
                  <a:gd name="T50" fmla="*/ 51 w 74"/>
                  <a:gd name="T51" fmla="*/ 758 h 760"/>
                  <a:gd name="T52" fmla="*/ 44 w 74"/>
                  <a:gd name="T53" fmla="*/ 760 h 760"/>
                  <a:gd name="T54" fmla="*/ 38 w 74"/>
                  <a:gd name="T55" fmla="*/ 760 h 760"/>
                  <a:gd name="T56" fmla="*/ 38 w 74"/>
                  <a:gd name="T57" fmla="*/ 760 h 760"/>
                  <a:gd name="T58" fmla="*/ 30 w 74"/>
                  <a:gd name="T59" fmla="*/ 760 h 760"/>
                  <a:gd name="T60" fmla="*/ 23 w 74"/>
                  <a:gd name="T61" fmla="*/ 758 h 760"/>
                  <a:gd name="T62" fmla="*/ 16 w 74"/>
                  <a:gd name="T63" fmla="*/ 754 h 760"/>
                  <a:gd name="T64" fmla="*/ 11 w 74"/>
                  <a:gd name="T65" fmla="*/ 750 h 760"/>
                  <a:gd name="T66" fmla="*/ 7 w 74"/>
                  <a:gd name="T67" fmla="*/ 744 h 760"/>
                  <a:gd name="T68" fmla="*/ 3 w 74"/>
                  <a:gd name="T69" fmla="*/ 738 h 760"/>
                  <a:gd name="T70" fmla="*/ 1 w 74"/>
                  <a:gd name="T71" fmla="*/ 730 h 760"/>
                  <a:gd name="T72" fmla="*/ 0 w 74"/>
                  <a:gd name="T73" fmla="*/ 723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60">
                    <a:moveTo>
                      <a:pt x="0" y="723"/>
                    </a:move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3" y="11"/>
                    </a:lnTo>
                    <a:lnTo>
                      <a:pt x="67" y="16"/>
                    </a:lnTo>
                    <a:lnTo>
                      <a:pt x="71" y="22"/>
                    </a:lnTo>
                    <a:lnTo>
                      <a:pt x="73" y="29"/>
                    </a:lnTo>
                    <a:lnTo>
                      <a:pt x="74" y="37"/>
                    </a:lnTo>
                    <a:lnTo>
                      <a:pt x="74" y="723"/>
                    </a:lnTo>
                    <a:lnTo>
                      <a:pt x="73" y="730"/>
                    </a:lnTo>
                    <a:lnTo>
                      <a:pt x="71" y="738"/>
                    </a:lnTo>
                    <a:lnTo>
                      <a:pt x="67" y="744"/>
                    </a:lnTo>
                    <a:lnTo>
                      <a:pt x="63" y="750"/>
                    </a:lnTo>
                    <a:lnTo>
                      <a:pt x="58" y="754"/>
                    </a:lnTo>
                    <a:lnTo>
                      <a:pt x="51" y="758"/>
                    </a:lnTo>
                    <a:lnTo>
                      <a:pt x="44" y="760"/>
                    </a:lnTo>
                    <a:lnTo>
                      <a:pt x="38" y="760"/>
                    </a:lnTo>
                    <a:lnTo>
                      <a:pt x="38" y="760"/>
                    </a:lnTo>
                    <a:lnTo>
                      <a:pt x="30" y="760"/>
                    </a:lnTo>
                    <a:lnTo>
                      <a:pt x="23" y="758"/>
                    </a:lnTo>
                    <a:lnTo>
                      <a:pt x="16" y="754"/>
                    </a:lnTo>
                    <a:lnTo>
                      <a:pt x="11" y="750"/>
                    </a:lnTo>
                    <a:lnTo>
                      <a:pt x="7" y="744"/>
                    </a:lnTo>
                    <a:lnTo>
                      <a:pt x="3" y="738"/>
                    </a:lnTo>
                    <a:lnTo>
                      <a:pt x="1" y="730"/>
                    </a:lnTo>
                    <a:lnTo>
                      <a:pt x="0" y="723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96E41FED-AC88-9972-6454-A2DCCBB4C069}"/>
                  </a:ext>
                </a:extLst>
              </p:cNvPr>
              <p:cNvSpPr/>
              <p:nvPr/>
            </p:nvSpPr>
            <p:spPr bwMode="auto">
              <a:xfrm>
                <a:off x="2057454" y="1281117"/>
                <a:ext cx="19050" cy="155575"/>
              </a:xfrm>
              <a:custGeom>
                <a:avLst/>
                <a:gdLst>
                  <a:gd name="T0" fmla="*/ 0 w 74"/>
                  <a:gd name="T1" fmla="*/ 550 h 588"/>
                  <a:gd name="T2" fmla="*/ 0 w 74"/>
                  <a:gd name="T3" fmla="*/ 37 h 588"/>
                  <a:gd name="T4" fmla="*/ 1 w 74"/>
                  <a:gd name="T5" fmla="*/ 29 h 588"/>
                  <a:gd name="T6" fmla="*/ 3 w 74"/>
                  <a:gd name="T7" fmla="*/ 22 h 588"/>
                  <a:gd name="T8" fmla="*/ 7 w 74"/>
                  <a:gd name="T9" fmla="*/ 17 h 588"/>
                  <a:gd name="T10" fmla="*/ 11 w 74"/>
                  <a:gd name="T11" fmla="*/ 11 h 588"/>
                  <a:gd name="T12" fmla="*/ 16 w 74"/>
                  <a:gd name="T13" fmla="*/ 6 h 588"/>
                  <a:gd name="T14" fmla="*/ 23 w 74"/>
                  <a:gd name="T15" fmla="*/ 3 h 588"/>
                  <a:gd name="T16" fmla="*/ 30 w 74"/>
                  <a:gd name="T17" fmla="*/ 1 h 588"/>
                  <a:gd name="T18" fmla="*/ 38 w 74"/>
                  <a:gd name="T19" fmla="*/ 0 h 588"/>
                  <a:gd name="T20" fmla="*/ 38 w 74"/>
                  <a:gd name="T21" fmla="*/ 0 h 588"/>
                  <a:gd name="T22" fmla="*/ 44 w 74"/>
                  <a:gd name="T23" fmla="*/ 1 h 588"/>
                  <a:gd name="T24" fmla="*/ 51 w 74"/>
                  <a:gd name="T25" fmla="*/ 3 h 588"/>
                  <a:gd name="T26" fmla="*/ 58 w 74"/>
                  <a:gd name="T27" fmla="*/ 6 h 588"/>
                  <a:gd name="T28" fmla="*/ 63 w 74"/>
                  <a:gd name="T29" fmla="*/ 11 h 588"/>
                  <a:gd name="T30" fmla="*/ 67 w 74"/>
                  <a:gd name="T31" fmla="*/ 17 h 588"/>
                  <a:gd name="T32" fmla="*/ 71 w 74"/>
                  <a:gd name="T33" fmla="*/ 22 h 588"/>
                  <a:gd name="T34" fmla="*/ 73 w 74"/>
                  <a:gd name="T35" fmla="*/ 29 h 588"/>
                  <a:gd name="T36" fmla="*/ 74 w 74"/>
                  <a:gd name="T37" fmla="*/ 37 h 588"/>
                  <a:gd name="T38" fmla="*/ 74 w 74"/>
                  <a:gd name="T39" fmla="*/ 550 h 588"/>
                  <a:gd name="T40" fmla="*/ 73 w 74"/>
                  <a:gd name="T41" fmla="*/ 558 h 588"/>
                  <a:gd name="T42" fmla="*/ 71 w 74"/>
                  <a:gd name="T43" fmla="*/ 565 h 588"/>
                  <a:gd name="T44" fmla="*/ 67 w 74"/>
                  <a:gd name="T45" fmla="*/ 571 h 588"/>
                  <a:gd name="T46" fmla="*/ 63 w 74"/>
                  <a:gd name="T47" fmla="*/ 576 h 588"/>
                  <a:gd name="T48" fmla="*/ 58 w 74"/>
                  <a:gd name="T49" fmla="*/ 581 h 588"/>
                  <a:gd name="T50" fmla="*/ 51 w 74"/>
                  <a:gd name="T51" fmla="*/ 584 h 588"/>
                  <a:gd name="T52" fmla="*/ 44 w 74"/>
                  <a:gd name="T53" fmla="*/ 587 h 588"/>
                  <a:gd name="T54" fmla="*/ 38 w 74"/>
                  <a:gd name="T55" fmla="*/ 588 h 588"/>
                  <a:gd name="T56" fmla="*/ 38 w 74"/>
                  <a:gd name="T57" fmla="*/ 588 h 588"/>
                  <a:gd name="T58" fmla="*/ 30 w 74"/>
                  <a:gd name="T59" fmla="*/ 587 h 588"/>
                  <a:gd name="T60" fmla="*/ 23 w 74"/>
                  <a:gd name="T61" fmla="*/ 584 h 588"/>
                  <a:gd name="T62" fmla="*/ 16 w 74"/>
                  <a:gd name="T63" fmla="*/ 581 h 588"/>
                  <a:gd name="T64" fmla="*/ 11 w 74"/>
                  <a:gd name="T65" fmla="*/ 576 h 588"/>
                  <a:gd name="T66" fmla="*/ 7 w 74"/>
                  <a:gd name="T67" fmla="*/ 571 h 588"/>
                  <a:gd name="T68" fmla="*/ 3 w 74"/>
                  <a:gd name="T69" fmla="*/ 565 h 588"/>
                  <a:gd name="T70" fmla="*/ 1 w 74"/>
                  <a:gd name="T71" fmla="*/ 558 h 588"/>
                  <a:gd name="T72" fmla="*/ 0 w 74"/>
                  <a:gd name="T73" fmla="*/ 55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588">
                    <a:moveTo>
                      <a:pt x="0" y="550"/>
                    </a:move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3" y="11"/>
                    </a:lnTo>
                    <a:lnTo>
                      <a:pt x="67" y="17"/>
                    </a:lnTo>
                    <a:lnTo>
                      <a:pt x="71" y="22"/>
                    </a:lnTo>
                    <a:lnTo>
                      <a:pt x="73" y="29"/>
                    </a:lnTo>
                    <a:lnTo>
                      <a:pt x="74" y="37"/>
                    </a:lnTo>
                    <a:lnTo>
                      <a:pt x="74" y="550"/>
                    </a:lnTo>
                    <a:lnTo>
                      <a:pt x="73" y="558"/>
                    </a:lnTo>
                    <a:lnTo>
                      <a:pt x="71" y="565"/>
                    </a:lnTo>
                    <a:lnTo>
                      <a:pt x="67" y="571"/>
                    </a:lnTo>
                    <a:lnTo>
                      <a:pt x="63" y="576"/>
                    </a:lnTo>
                    <a:lnTo>
                      <a:pt x="58" y="581"/>
                    </a:lnTo>
                    <a:lnTo>
                      <a:pt x="51" y="584"/>
                    </a:lnTo>
                    <a:lnTo>
                      <a:pt x="44" y="587"/>
                    </a:lnTo>
                    <a:lnTo>
                      <a:pt x="38" y="588"/>
                    </a:lnTo>
                    <a:lnTo>
                      <a:pt x="38" y="588"/>
                    </a:lnTo>
                    <a:lnTo>
                      <a:pt x="30" y="587"/>
                    </a:lnTo>
                    <a:lnTo>
                      <a:pt x="23" y="584"/>
                    </a:lnTo>
                    <a:lnTo>
                      <a:pt x="16" y="581"/>
                    </a:lnTo>
                    <a:lnTo>
                      <a:pt x="11" y="576"/>
                    </a:lnTo>
                    <a:lnTo>
                      <a:pt x="7" y="571"/>
                    </a:lnTo>
                    <a:lnTo>
                      <a:pt x="3" y="565"/>
                    </a:lnTo>
                    <a:lnTo>
                      <a:pt x="1" y="558"/>
                    </a:lnTo>
                    <a:lnTo>
                      <a:pt x="0" y="550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9F8E9228-0E53-9F5A-93F4-31184E3344BB}"/>
                  </a:ext>
                </a:extLst>
              </p:cNvPr>
              <p:cNvSpPr/>
              <p:nvPr/>
            </p:nvSpPr>
            <p:spPr bwMode="auto">
              <a:xfrm>
                <a:off x="2057473" y="1676404"/>
                <a:ext cx="19050" cy="155575"/>
              </a:xfrm>
              <a:custGeom>
                <a:avLst/>
                <a:gdLst>
                  <a:gd name="T0" fmla="*/ 0 w 74"/>
                  <a:gd name="T1" fmla="*/ 551 h 587"/>
                  <a:gd name="T2" fmla="*/ 0 w 74"/>
                  <a:gd name="T3" fmla="*/ 38 h 587"/>
                  <a:gd name="T4" fmla="*/ 1 w 74"/>
                  <a:gd name="T5" fmla="*/ 30 h 587"/>
                  <a:gd name="T6" fmla="*/ 3 w 74"/>
                  <a:gd name="T7" fmla="*/ 23 h 587"/>
                  <a:gd name="T8" fmla="*/ 7 w 74"/>
                  <a:gd name="T9" fmla="*/ 16 h 587"/>
                  <a:gd name="T10" fmla="*/ 11 w 74"/>
                  <a:gd name="T11" fmla="*/ 11 h 587"/>
                  <a:gd name="T12" fmla="*/ 16 w 74"/>
                  <a:gd name="T13" fmla="*/ 7 h 587"/>
                  <a:gd name="T14" fmla="*/ 23 w 74"/>
                  <a:gd name="T15" fmla="*/ 3 h 587"/>
                  <a:gd name="T16" fmla="*/ 30 w 74"/>
                  <a:gd name="T17" fmla="*/ 1 h 587"/>
                  <a:gd name="T18" fmla="*/ 38 w 74"/>
                  <a:gd name="T19" fmla="*/ 0 h 587"/>
                  <a:gd name="T20" fmla="*/ 38 w 74"/>
                  <a:gd name="T21" fmla="*/ 0 h 587"/>
                  <a:gd name="T22" fmla="*/ 44 w 74"/>
                  <a:gd name="T23" fmla="*/ 1 h 587"/>
                  <a:gd name="T24" fmla="*/ 51 w 74"/>
                  <a:gd name="T25" fmla="*/ 3 h 587"/>
                  <a:gd name="T26" fmla="*/ 58 w 74"/>
                  <a:gd name="T27" fmla="*/ 7 h 587"/>
                  <a:gd name="T28" fmla="*/ 63 w 74"/>
                  <a:gd name="T29" fmla="*/ 11 h 587"/>
                  <a:gd name="T30" fmla="*/ 67 w 74"/>
                  <a:gd name="T31" fmla="*/ 16 h 587"/>
                  <a:gd name="T32" fmla="*/ 71 w 74"/>
                  <a:gd name="T33" fmla="*/ 23 h 587"/>
                  <a:gd name="T34" fmla="*/ 73 w 74"/>
                  <a:gd name="T35" fmla="*/ 30 h 587"/>
                  <a:gd name="T36" fmla="*/ 74 w 74"/>
                  <a:gd name="T37" fmla="*/ 38 h 587"/>
                  <a:gd name="T38" fmla="*/ 74 w 74"/>
                  <a:gd name="T39" fmla="*/ 551 h 587"/>
                  <a:gd name="T40" fmla="*/ 73 w 74"/>
                  <a:gd name="T41" fmla="*/ 557 h 587"/>
                  <a:gd name="T42" fmla="*/ 71 w 74"/>
                  <a:gd name="T43" fmla="*/ 564 h 587"/>
                  <a:gd name="T44" fmla="*/ 67 w 74"/>
                  <a:gd name="T45" fmla="*/ 571 h 587"/>
                  <a:gd name="T46" fmla="*/ 63 w 74"/>
                  <a:gd name="T47" fmla="*/ 577 h 587"/>
                  <a:gd name="T48" fmla="*/ 58 w 74"/>
                  <a:gd name="T49" fmla="*/ 581 h 587"/>
                  <a:gd name="T50" fmla="*/ 51 w 74"/>
                  <a:gd name="T51" fmla="*/ 585 h 587"/>
                  <a:gd name="T52" fmla="*/ 44 w 74"/>
                  <a:gd name="T53" fmla="*/ 586 h 587"/>
                  <a:gd name="T54" fmla="*/ 38 w 74"/>
                  <a:gd name="T55" fmla="*/ 587 h 587"/>
                  <a:gd name="T56" fmla="*/ 38 w 74"/>
                  <a:gd name="T57" fmla="*/ 587 h 587"/>
                  <a:gd name="T58" fmla="*/ 30 w 74"/>
                  <a:gd name="T59" fmla="*/ 586 h 587"/>
                  <a:gd name="T60" fmla="*/ 23 w 74"/>
                  <a:gd name="T61" fmla="*/ 585 h 587"/>
                  <a:gd name="T62" fmla="*/ 16 w 74"/>
                  <a:gd name="T63" fmla="*/ 581 h 587"/>
                  <a:gd name="T64" fmla="*/ 11 w 74"/>
                  <a:gd name="T65" fmla="*/ 577 h 587"/>
                  <a:gd name="T66" fmla="*/ 7 w 74"/>
                  <a:gd name="T67" fmla="*/ 571 h 587"/>
                  <a:gd name="T68" fmla="*/ 3 w 74"/>
                  <a:gd name="T69" fmla="*/ 564 h 587"/>
                  <a:gd name="T70" fmla="*/ 1 w 74"/>
                  <a:gd name="T71" fmla="*/ 557 h 587"/>
                  <a:gd name="T72" fmla="*/ 0 w 74"/>
                  <a:gd name="T73" fmla="*/ 55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587">
                    <a:moveTo>
                      <a:pt x="0" y="551"/>
                    </a:move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7"/>
                    </a:lnTo>
                    <a:lnTo>
                      <a:pt x="63" y="11"/>
                    </a:lnTo>
                    <a:lnTo>
                      <a:pt x="67" y="16"/>
                    </a:lnTo>
                    <a:lnTo>
                      <a:pt x="71" y="23"/>
                    </a:lnTo>
                    <a:lnTo>
                      <a:pt x="73" y="30"/>
                    </a:lnTo>
                    <a:lnTo>
                      <a:pt x="74" y="38"/>
                    </a:lnTo>
                    <a:lnTo>
                      <a:pt x="74" y="551"/>
                    </a:lnTo>
                    <a:lnTo>
                      <a:pt x="73" y="557"/>
                    </a:lnTo>
                    <a:lnTo>
                      <a:pt x="71" y="564"/>
                    </a:lnTo>
                    <a:lnTo>
                      <a:pt x="67" y="571"/>
                    </a:lnTo>
                    <a:lnTo>
                      <a:pt x="63" y="577"/>
                    </a:lnTo>
                    <a:lnTo>
                      <a:pt x="58" y="581"/>
                    </a:lnTo>
                    <a:lnTo>
                      <a:pt x="51" y="585"/>
                    </a:lnTo>
                    <a:lnTo>
                      <a:pt x="44" y="586"/>
                    </a:lnTo>
                    <a:lnTo>
                      <a:pt x="38" y="587"/>
                    </a:lnTo>
                    <a:lnTo>
                      <a:pt x="38" y="587"/>
                    </a:lnTo>
                    <a:lnTo>
                      <a:pt x="30" y="586"/>
                    </a:lnTo>
                    <a:lnTo>
                      <a:pt x="23" y="585"/>
                    </a:lnTo>
                    <a:lnTo>
                      <a:pt x="16" y="581"/>
                    </a:lnTo>
                    <a:lnTo>
                      <a:pt x="11" y="577"/>
                    </a:lnTo>
                    <a:lnTo>
                      <a:pt x="7" y="571"/>
                    </a:lnTo>
                    <a:lnTo>
                      <a:pt x="3" y="564"/>
                    </a:lnTo>
                    <a:lnTo>
                      <a:pt x="1" y="557"/>
                    </a:lnTo>
                    <a:lnTo>
                      <a:pt x="0" y="551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tangle 9">
                <a:extLst>
                  <a:ext uri="{FF2B5EF4-FFF2-40B4-BE49-F238E27FC236}">
                    <a16:creationId xmlns:a16="http://schemas.microsoft.com/office/drawing/2014/main" id="{DDF5FFB3-AB1B-7784-313B-D092B9887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965" y="822328"/>
                <a:ext cx="20638" cy="214313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10">
                <a:extLst>
                  <a:ext uri="{FF2B5EF4-FFF2-40B4-BE49-F238E27FC236}">
                    <a16:creationId xmlns:a16="http://schemas.microsoft.com/office/drawing/2014/main" id="{70F06BDB-D052-9D1B-43A1-F910E87BD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960" y="1276353"/>
                <a:ext cx="20638" cy="165101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962FEFEF-98D5-254E-DB09-210A5E0B9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925" y="1670049"/>
                <a:ext cx="20638" cy="166689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AAE300E-18D9-ABF5-203B-C97EA15043CA}"/>
                </a:ext>
              </a:extLst>
            </p:cNvPr>
            <p:cNvSpPr/>
            <p:nvPr/>
          </p:nvSpPr>
          <p:spPr bwMode="auto">
            <a:xfrm>
              <a:off x="5154418" y="1466220"/>
              <a:ext cx="1938738" cy="4119988"/>
            </a:xfrm>
            <a:custGeom>
              <a:avLst/>
              <a:gdLst>
                <a:gd name="T0" fmla="*/ 7316 w 8536"/>
                <a:gd name="T1" fmla="*/ 1 h 18144"/>
                <a:gd name="T2" fmla="*/ 7508 w 8536"/>
                <a:gd name="T3" fmla="*/ 26 h 18144"/>
                <a:gd name="T4" fmla="*/ 7691 w 8536"/>
                <a:gd name="T5" fmla="*/ 77 h 18144"/>
                <a:gd name="T6" fmla="*/ 7862 w 8536"/>
                <a:gd name="T7" fmla="*/ 155 h 18144"/>
                <a:gd name="T8" fmla="*/ 8018 w 8536"/>
                <a:gd name="T9" fmla="*/ 255 h 18144"/>
                <a:gd name="T10" fmla="*/ 8158 w 8536"/>
                <a:gd name="T11" fmla="*/ 377 h 18144"/>
                <a:gd name="T12" fmla="*/ 8279 w 8536"/>
                <a:gd name="T13" fmla="*/ 517 h 18144"/>
                <a:gd name="T14" fmla="*/ 8380 w 8536"/>
                <a:gd name="T15" fmla="*/ 674 h 18144"/>
                <a:gd name="T16" fmla="*/ 8457 w 8536"/>
                <a:gd name="T17" fmla="*/ 845 h 18144"/>
                <a:gd name="T18" fmla="*/ 8510 w 8536"/>
                <a:gd name="T19" fmla="*/ 1027 h 18144"/>
                <a:gd name="T20" fmla="*/ 8535 w 8536"/>
                <a:gd name="T21" fmla="*/ 1218 h 18144"/>
                <a:gd name="T22" fmla="*/ 8535 w 8536"/>
                <a:gd name="T23" fmla="*/ 16924 h 18144"/>
                <a:gd name="T24" fmla="*/ 8510 w 8536"/>
                <a:gd name="T25" fmla="*/ 17117 h 18144"/>
                <a:gd name="T26" fmla="*/ 8457 w 8536"/>
                <a:gd name="T27" fmla="*/ 17299 h 18144"/>
                <a:gd name="T28" fmla="*/ 8380 w 8536"/>
                <a:gd name="T29" fmla="*/ 17470 h 18144"/>
                <a:gd name="T30" fmla="*/ 8279 w 8536"/>
                <a:gd name="T31" fmla="*/ 17626 h 18144"/>
                <a:gd name="T32" fmla="*/ 8158 w 8536"/>
                <a:gd name="T33" fmla="*/ 17767 h 18144"/>
                <a:gd name="T34" fmla="*/ 8018 w 8536"/>
                <a:gd name="T35" fmla="*/ 17888 h 18144"/>
                <a:gd name="T36" fmla="*/ 7862 w 8536"/>
                <a:gd name="T37" fmla="*/ 17988 h 18144"/>
                <a:gd name="T38" fmla="*/ 7691 w 8536"/>
                <a:gd name="T39" fmla="*/ 18065 h 18144"/>
                <a:gd name="T40" fmla="*/ 7508 w 8536"/>
                <a:gd name="T41" fmla="*/ 18118 h 18144"/>
                <a:gd name="T42" fmla="*/ 7316 w 8536"/>
                <a:gd name="T43" fmla="*/ 18143 h 18144"/>
                <a:gd name="T44" fmla="*/ 1220 w 8536"/>
                <a:gd name="T45" fmla="*/ 18143 h 18144"/>
                <a:gd name="T46" fmla="*/ 1027 w 8536"/>
                <a:gd name="T47" fmla="*/ 18118 h 18144"/>
                <a:gd name="T48" fmla="*/ 845 w 8536"/>
                <a:gd name="T49" fmla="*/ 18065 h 18144"/>
                <a:gd name="T50" fmla="*/ 674 w 8536"/>
                <a:gd name="T51" fmla="*/ 17988 h 18144"/>
                <a:gd name="T52" fmla="*/ 518 w 8536"/>
                <a:gd name="T53" fmla="*/ 17888 h 18144"/>
                <a:gd name="T54" fmla="*/ 377 w 8536"/>
                <a:gd name="T55" fmla="*/ 17767 h 18144"/>
                <a:gd name="T56" fmla="*/ 256 w 8536"/>
                <a:gd name="T57" fmla="*/ 17626 h 18144"/>
                <a:gd name="T58" fmla="*/ 156 w 8536"/>
                <a:gd name="T59" fmla="*/ 17470 h 18144"/>
                <a:gd name="T60" fmla="*/ 78 w 8536"/>
                <a:gd name="T61" fmla="*/ 17299 h 18144"/>
                <a:gd name="T62" fmla="*/ 26 w 8536"/>
                <a:gd name="T63" fmla="*/ 17117 h 18144"/>
                <a:gd name="T64" fmla="*/ 2 w 8536"/>
                <a:gd name="T65" fmla="*/ 16924 h 18144"/>
                <a:gd name="T66" fmla="*/ 2 w 8536"/>
                <a:gd name="T67" fmla="*/ 1218 h 18144"/>
                <a:gd name="T68" fmla="*/ 26 w 8536"/>
                <a:gd name="T69" fmla="*/ 1027 h 18144"/>
                <a:gd name="T70" fmla="*/ 78 w 8536"/>
                <a:gd name="T71" fmla="*/ 845 h 18144"/>
                <a:gd name="T72" fmla="*/ 156 w 8536"/>
                <a:gd name="T73" fmla="*/ 674 h 18144"/>
                <a:gd name="T74" fmla="*/ 256 w 8536"/>
                <a:gd name="T75" fmla="*/ 517 h 18144"/>
                <a:gd name="T76" fmla="*/ 377 w 8536"/>
                <a:gd name="T77" fmla="*/ 377 h 18144"/>
                <a:gd name="T78" fmla="*/ 518 w 8536"/>
                <a:gd name="T79" fmla="*/ 255 h 18144"/>
                <a:gd name="T80" fmla="*/ 674 w 8536"/>
                <a:gd name="T81" fmla="*/ 155 h 18144"/>
                <a:gd name="T82" fmla="*/ 845 w 8536"/>
                <a:gd name="T83" fmla="*/ 77 h 18144"/>
                <a:gd name="T84" fmla="*/ 1027 w 8536"/>
                <a:gd name="T85" fmla="*/ 26 h 18144"/>
                <a:gd name="T86" fmla="*/ 1220 w 8536"/>
                <a:gd name="T87" fmla="*/ 1 h 18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36" h="18144">
                  <a:moveTo>
                    <a:pt x="1286" y="0"/>
                  </a:moveTo>
                  <a:lnTo>
                    <a:pt x="7249" y="0"/>
                  </a:lnTo>
                  <a:lnTo>
                    <a:pt x="7316" y="1"/>
                  </a:lnTo>
                  <a:lnTo>
                    <a:pt x="7381" y="5"/>
                  </a:lnTo>
                  <a:lnTo>
                    <a:pt x="7446" y="15"/>
                  </a:lnTo>
                  <a:lnTo>
                    <a:pt x="7508" y="26"/>
                  </a:lnTo>
                  <a:lnTo>
                    <a:pt x="7570" y="40"/>
                  </a:lnTo>
                  <a:lnTo>
                    <a:pt x="7632" y="58"/>
                  </a:lnTo>
                  <a:lnTo>
                    <a:pt x="7691" y="77"/>
                  </a:lnTo>
                  <a:lnTo>
                    <a:pt x="7749" y="101"/>
                  </a:lnTo>
                  <a:lnTo>
                    <a:pt x="7806" y="126"/>
                  </a:lnTo>
                  <a:lnTo>
                    <a:pt x="7862" y="155"/>
                  </a:lnTo>
                  <a:lnTo>
                    <a:pt x="7916" y="186"/>
                  </a:lnTo>
                  <a:lnTo>
                    <a:pt x="7968" y="220"/>
                  </a:lnTo>
                  <a:lnTo>
                    <a:pt x="8018" y="255"/>
                  </a:lnTo>
                  <a:lnTo>
                    <a:pt x="8067" y="294"/>
                  </a:lnTo>
                  <a:lnTo>
                    <a:pt x="8114" y="334"/>
                  </a:lnTo>
                  <a:lnTo>
                    <a:pt x="8158" y="377"/>
                  </a:lnTo>
                  <a:lnTo>
                    <a:pt x="8201" y="422"/>
                  </a:lnTo>
                  <a:lnTo>
                    <a:pt x="8242" y="468"/>
                  </a:lnTo>
                  <a:lnTo>
                    <a:pt x="8279" y="517"/>
                  </a:lnTo>
                  <a:lnTo>
                    <a:pt x="8316" y="567"/>
                  </a:lnTo>
                  <a:lnTo>
                    <a:pt x="8349" y="620"/>
                  </a:lnTo>
                  <a:lnTo>
                    <a:pt x="8380" y="674"/>
                  </a:lnTo>
                  <a:lnTo>
                    <a:pt x="8408" y="728"/>
                  </a:lnTo>
                  <a:lnTo>
                    <a:pt x="8434" y="785"/>
                  </a:lnTo>
                  <a:lnTo>
                    <a:pt x="8457" y="845"/>
                  </a:lnTo>
                  <a:lnTo>
                    <a:pt x="8478" y="904"/>
                  </a:lnTo>
                  <a:lnTo>
                    <a:pt x="8495" y="964"/>
                  </a:lnTo>
                  <a:lnTo>
                    <a:pt x="8510" y="1027"/>
                  </a:lnTo>
                  <a:lnTo>
                    <a:pt x="8521" y="1090"/>
                  </a:lnTo>
                  <a:lnTo>
                    <a:pt x="8529" y="1153"/>
                  </a:lnTo>
                  <a:lnTo>
                    <a:pt x="8535" y="1218"/>
                  </a:lnTo>
                  <a:lnTo>
                    <a:pt x="8536" y="1285"/>
                  </a:lnTo>
                  <a:lnTo>
                    <a:pt x="8536" y="16858"/>
                  </a:lnTo>
                  <a:lnTo>
                    <a:pt x="8535" y="16924"/>
                  </a:lnTo>
                  <a:lnTo>
                    <a:pt x="8529" y="16989"/>
                  </a:lnTo>
                  <a:lnTo>
                    <a:pt x="8521" y="17054"/>
                  </a:lnTo>
                  <a:lnTo>
                    <a:pt x="8510" y="17117"/>
                  </a:lnTo>
                  <a:lnTo>
                    <a:pt x="8495" y="17178"/>
                  </a:lnTo>
                  <a:lnTo>
                    <a:pt x="8478" y="17240"/>
                  </a:lnTo>
                  <a:lnTo>
                    <a:pt x="8457" y="17299"/>
                  </a:lnTo>
                  <a:lnTo>
                    <a:pt x="8434" y="17357"/>
                  </a:lnTo>
                  <a:lnTo>
                    <a:pt x="8408" y="17414"/>
                  </a:lnTo>
                  <a:lnTo>
                    <a:pt x="8380" y="17470"/>
                  </a:lnTo>
                  <a:lnTo>
                    <a:pt x="8349" y="17524"/>
                  </a:lnTo>
                  <a:lnTo>
                    <a:pt x="8316" y="17576"/>
                  </a:lnTo>
                  <a:lnTo>
                    <a:pt x="8279" y="17626"/>
                  </a:lnTo>
                  <a:lnTo>
                    <a:pt x="8242" y="17675"/>
                  </a:lnTo>
                  <a:lnTo>
                    <a:pt x="8201" y="17722"/>
                  </a:lnTo>
                  <a:lnTo>
                    <a:pt x="8158" y="17767"/>
                  </a:lnTo>
                  <a:lnTo>
                    <a:pt x="8114" y="17809"/>
                  </a:lnTo>
                  <a:lnTo>
                    <a:pt x="8067" y="17850"/>
                  </a:lnTo>
                  <a:lnTo>
                    <a:pt x="8018" y="17888"/>
                  </a:lnTo>
                  <a:lnTo>
                    <a:pt x="7968" y="17924"/>
                  </a:lnTo>
                  <a:lnTo>
                    <a:pt x="7916" y="17957"/>
                  </a:lnTo>
                  <a:lnTo>
                    <a:pt x="7862" y="17988"/>
                  </a:lnTo>
                  <a:lnTo>
                    <a:pt x="7806" y="18016"/>
                  </a:lnTo>
                  <a:lnTo>
                    <a:pt x="7749" y="18043"/>
                  </a:lnTo>
                  <a:lnTo>
                    <a:pt x="7691" y="18065"/>
                  </a:lnTo>
                  <a:lnTo>
                    <a:pt x="7632" y="18086"/>
                  </a:lnTo>
                  <a:lnTo>
                    <a:pt x="7570" y="18103"/>
                  </a:lnTo>
                  <a:lnTo>
                    <a:pt x="7508" y="18118"/>
                  </a:lnTo>
                  <a:lnTo>
                    <a:pt x="7446" y="18129"/>
                  </a:lnTo>
                  <a:lnTo>
                    <a:pt x="7381" y="18137"/>
                  </a:lnTo>
                  <a:lnTo>
                    <a:pt x="7316" y="18143"/>
                  </a:lnTo>
                  <a:lnTo>
                    <a:pt x="7249" y="18144"/>
                  </a:lnTo>
                  <a:lnTo>
                    <a:pt x="1286" y="18144"/>
                  </a:lnTo>
                  <a:lnTo>
                    <a:pt x="1220" y="18143"/>
                  </a:lnTo>
                  <a:lnTo>
                    <a:pt x="1155" y="18137"/>
                  </a:lnTo>
                  <a:lnTo>
                    <a:pt x="1091" y="18129"/>
                  </a:lnTo>
                  <a:lnTo>
                    <a:pt x="1027" y="18118"/>
                  </a:lnTo>
                  <a:lnTo>
                    <a:pt x="966" y="18103"/>
                  </a:lnTo>
                  <a:lnTo>
                    <a:pt x="904" y="18086"/>
                  </a:lnTo>
                  <a:lnTo>
                    <a:pt x="845" y="18065"/>
                  </a:lnTo>
                  <a:lnTo>
                    <a:pt x="787" y="18043"/>
                  </a:lnTo>
                  <a:lnTo>
                    <a:pt x="730" y="18016"/>
                  </a:lnTo>
                  <a:lnTo>
                    <a:pt x="674" y="17988"/>
                  </a:lnTo>
                  <a:lnTo>
                    <a:pt x="620" y="17957"/>
                  </a:lnTo>
                  <a:lnTo>
                    <a:pt x="569" y="17924"/>
                  </a:lnTo>
                  <a:lnTo>
                    <a:pt x="518" y="17888"/>
                  </a:lnTo>
                  <a:lnTo>
                    <a:pt x="470" y="17850"/>
                  </a:lnTo>
                  <a:lnTo>
                    <a:pt x="423" y="17809"/>
                  </a:lnTo>
                  <a:lnTo>
                    <a:pt x="377" y="17767"/>
                  </a:lnTo>
                  <a:lnTo>
                    <a:pt x="335" y="17722"/>
                  </a:lnTo>
                  <a:lnTo>
                    <a:pt x="295" y="17675"/>
                  </a:lnTo>
                  <a:lnTo>
                    <a:pt x="256" y="17626"/>
                  </a:lnTo>
                  <a:lnTo>
                    <a:pt x="221" y="17576"/>
                  </a:lnTo>
                  <a:lnTo>
                    <a:pt x="187" y="17524"/>
                  </a:lnTo>
                  <a:lnTo>
                    <a:pt x="156" y="17470"/>
                  </a:lnTo>
                  <a:lnTo>
                    <a:pt x="128" y="17414"/>
                  </a:lnTo>
                  <a:lnTo>
                    <a:pt x="101" y="17357"/>
                  </a:lnTo>
                  <a:lnTo>
                    <a:pt x="78" y="17299"/>
                  </a:lnTo>
                  <a:lnTo>
                    <a:pt x="58" y="17240"/>
                  </a:lnTo>
                  <a:lnTo>
                    <a:pt x="41" y="17178"/>
                  </a:lnTo>
                  <a:lnTo>
                    <a:pt x="26" y="17117"/>
                  </a:lnTo>
                  <a:lnTo>
                    <a:pt x="15" y="17054"/>
                  </a:lnTo>
                  <a:lnTo>
                    <a:pt x="7" y="16989"/>
                  </a:lnTo>
                  <a:lnTo>
                    <a:pt x="2" y="16924"/>
                  </a:lnTo>
                  <a:lnTo>
                    <a:pt x="0" y="16858"/>
                  </a:lnTo>
                  <a:lnTo>
                    <a:pt x="0" y="1285"/>
                  </a:lnTo>
                  <a:lnTo>
                    <a:pt x="2" y="1218"/>
                  </a:lnTo>
                  <a:lnTo>
                    <a:pt x="7" y="1153"/>
                  </a:lnTo>
                  <a:lnTo>
                    <a:pt x="15" y="1090"/>
                  </a:lnTo>
                  <a:lnTo>
                    <a:pt x="26" y="1027"/>
                  </a:lnTo>
                  <a:lnTo>
                    <a:pt x="41" y="964"/>
                  </a:lnTo>
                  <a:lnTo>
                    <a:pt x="58" y="904"/>
                  </a:lnTo>
                  <a:lnTo>
                    <a:pt x="78" y="845"/>
                  </a:lnTo>
                  <a:lnTo>
                    <a:pt x="101" y="785"/>
                  </a:lnTo>
                  <a:lnTo>
                    <a:pt x="128" y="728"/>
                  </a:lnTo>
                  <a:lnTo>
                    <a:pt x="156" y="674"/>
                  </a:lnTo>
                  <a:lnTo>
                    <a:pt x="187" y="620"/>
                  </a:lnTo>
                  <a:lnTo>
                    <a:pt x="221" y="567"/>
                  </a:lnTo>
                  <a:lnTo>
                    <a:pt x="256" y="517"/>
                  </a:lnTo>
                  <a:lnTo>
                    <a:pt x="295" y="468"/>
                  </a:lnTo>
                  <a:lnTo>
                    <a:pt x="335" y="422"/>
                  </a:lnTo>
                  <a:lnTo>
                    <a:pt x="377" y="377"/>
                  </a:lnTo>
                  <a:lnTo>
                    <a:pt x="423" y="334"/>
                  </a:lnTo>
                  <a:lnTo>
                    <a:pt x="470" y="294"/>
                  </a:lnTo>
                  <a:lnTo>
                    <a:pt x="518" y="255"/>
                  </a:lnTo>
                  <a:lnTo>
                    <a:pt x="569" y="220"/>
                  </a:lnTo>
                  <a:lnTo>
                    <a:pt x="620" y="186"/>
                  </a:lnTo>
                  <a:lnTo>
                    <a:pt x="674" y="155"/>
                  </a:lnTo>
                  <a:lnTo>
                    <a:pt x="730" y="126"/>
                  </a:lnTo>
                  <a:lnTo>
                    <a:pt x="787" y="101"/>
                  </a:lnTo>
                  <a:lnTo>
                    <a:pt x="845" y="77"/>
                  </a:lnTo>
                  <a:lnTo>
                    <a:pt x="904" y="58"/>
                  </a:lnTo>
                  <a:lnTo>
                    <a:pt x="966" y="40"/>
                  </a:lnTo>
                  <a:lnTo>
                    <a:pt x="1027" y="26"/>
                  </a:lnTo>
                  <a:lnTo>
                    <a:pt x="1091" y="15"/>
                  </a:lnTo>
                  <a:lnTo>
                    <a:pt x="1155" y="5"/>
                  </a:lnTo>
                  <a:lnTo>
                    <a:pt x="1220" y="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395" tIns="45698" rIns="91395" bIns="45698" numCol="1" anchor="t" anchorCtr="0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218490F-4BEA-3E57-6AB6-5C0CD41E847E}"/>
                </a:ext>
              </a:extLst>
            </p:cNvPr>
            <p:cNvSpPr/>
            <p:nvPr/>
          </p:nvSpPr>
          <p:spPr bwMode="auto">
            <a:xfrm>
              <a:off x="5173492" y="1485294"/>
              <a:ext cx="1900590" cy="4081840"/>
            </a:xfrm>
            <a:custGeom>
              <a:avLst/>
              <a:gdLst>
                <a:gd name="T0" fmla="*/ 7245 w 8370"/>
                <a:gd name="T1" fmla="*/ 2 h 17971"/>
                <a:gd name="T2" fmla="*/ 7422 w 8370"/>
                <a:gd name="T3" fmla="*/ 24 h 17971"/>
                <a:gd name="T4" fmla="*/ 7591 w 8370"/>
                <a:gd name="T5" fmla="*/ 72 h 17971"/>
                <a:gd name="T6" fmla="*/ 7748 w 8370"/>
                <a:gd name="T7" fmla="*/ 143 h 17971"/>
                <a:gd name="T8" fmla="*/ 7892 w 8370"/>
                <a:gd name="T9" fmla="*/ 236 h 17971"/>
                <a:gd name="T10" fmla="*/ 8022 w 8370"/>
                <a:gd name="T11" fmla="*/ 348 h 17971"/>
                <a:gd name="T12" fmla="*/ 8134 w 8370"/>
                <a:gd name="T13" fmla="*/ 477 h 17971"/>
                <a:gd name="T14" fmla="*/ 8226 w 8370"/>
                <a:gd name="T15" fmla="*/ 622 h 17971"/>
                <a:gd name="T16" fmla="*/ 8298 w 8370"/>
                <a:gd name="T17" fmla="*/ 779 h 17971"/>
                <a:gd name="T18" fmla="*/ 8346 w 8370"/>
                <a:gd name="T19" fmla="*/ 947 h 17971"/>
                <a:gd name="T20" fmla="*/ 8369 w 8370"/>
                <a:gd name="T21" fmla="*/ 1124 h 17971"/>
                <a:gd name="T22" fmla="*/ 8369 w 8370"/>
                <a:gd name="T23" fmla="*/ 16847 h 17971"/>
                <a:gd name="T24" fmla="*/ 8346 w 8370"/>
                <a:gd name="T25" fmla="*/ 17024 h 17971"/>
                <a:gd name="T26" fmla="*/ 8298 w 8370"/>
                <a:gd name="T27" fmla="*/ 17193 h 17971"/>
                <a:gd name="T28" fmla="*/ 8226 w 8370"/>
                <a:gd name="T29" fmla="*/ 17350 h 17971"/>
                <a:gd name="T30" fmla="*/ 8134 w 8370"/>
                <a:gd name="T31" fmla="*/ 17494 h 17971"/>
                <a:gd name="T32" fmla="*/ 8022 w 8370"/>
                <a:gd name="T33" fmla="*/ 17624 h 17971"/>
                <a:gd name="T34" fmla="*/ 7892 w 8370"/>
                <a:gd name="T35" fmla="*/ 17735 h 17971"/>
                <a:gd name="T36" fmla="*/ 7748 w 8370"/>
                <a:gd name="T37" fmla="*/ 17828 h 17971"/>
                <a:gd name="T38" fmla="*/ 7591 w 8370"/>
                <a:gd name="T39" fmla="*/ 17900 h 17971"/>
                <a:gd name="T40" fmla="*/ 7422 w 8370"/>
                <a:gd name="T41" fmla="*/ 17947 h 17971"/>
                <a:gd name="T42" fmla="*/ 7245 w 8370"/>
                <a:gd name="T43" fmla="*/ 17970 h 17971"/>
                <a:gd name="T44" fmla="*/ 1125 w 8370"/>
                <a:gd name="T45" fmla="*/ 17970 h 17971"/>
                <a:gd name="T46" fmla="*/ 948 w 8370"/>
                <a:gd name="T47" fmla="*/ 17947 h 17971"/>
                <a:gd name="T48" fmla="*/ 779 w 8370"/>
                <a:gd name="T49" fmla="*/ 17900 h 17971"/>
                <a:gd name="T50" fmla="*/ 622 w 8370"/>
                <a:gd name="T51" fmla="*/ 17828 h 17971"/>
                <a:gd name="T52" fmla="*/ 478 w 8370"/>
                <a:gd name="T53" fmla="*/ 17735 h 17971"/>
                <a:gd name="T54" fmla="*/ 349 w 8370"/>
                <a:gd name="T55" fmla="*/ 17624 h 17971"/>
                <a:gd name="T56" fmla="*/ 236 w 8370"/>
                <a:gd name="T57" fmla="*/ 17494 h 17971"/>
                <a:gd name="T58" fmla="*/ 144 w 8370"/>
                <a:gd name="T59" fmla="*/ 17350 h 17971"/>
                <a:gd name="T60" fmla="*/ 73 w 8370"/>
                <a:gd name="T61" fmla="*/ 17193 h 17971"/>
                <a:gd name="T62" fmla="*/ 24 w 8370"/>
                <a:gd name="T63" fmla="*/ 17024 h 17971"/>
                <a:gd name="T64" fmla="*/ 2 w 8370"/>
                <a:gd name="T65" fmla="*/ 16847 h 17971"/>
                <a:gd name="T66" fmla="*/ 2 w 8370"/>
                <a:gd name="T67" fmla="*/ 1124 h 17971"/>
                <a:gd name="T68" fmla="*/ 24 w 8370"/>
                <a:gd name="T69" fmla="*/ 947 h 17971"/>
                <a:gd name="T70" fmla="*/ 73 w 8370"/>
                <a:gd name="T71" fmla="*/ 779 h 17971"/>
                <a:gd name="T72" fmla="*/ 144 w 8370"/>
                <a:gd name="T73" fmla="*/ 622 h 17971"/>
                <a:gd name="T74" fmla="*/ 236 w 8370"/>
                <a:gd name="T75" fmla="*/ 477 h 17971"/>
                <a:gd name="T76" fmla="*/ 349 w 8370"/>
                <a:gd name="T77" fmla="*/ 348 h 17971"/>
                <a:gd name="T78" fmla="*/ 478 w 8370"/>
                <a:gd name="T79" fmla="*/ 236 h 17971"/>
                <a:gd name="T80" fmla="*/ 622 w 8370"/>
                <a:gd name="T81" fmla="*/ 143 h 17971"/>
                <a:gd name="T82" fmla="*/ 779 w 8370"/>
                <a:gd name="T83" fmla="*/ 72 h 17971"/>
                <a:gd name="T84" fmla="*/ 948 w 8370"/>
                <a:gd name="T85" fmla="*/ 24 h 17971"/>
                <a:gd name="T86" fmla="*/ 1125 w 8370"/>
                <a:gd name="T87" fmla="*/ 2 h 17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70" h="17971">
                  <a:moveTo>
                    <a:pt x="1186" y="0"/>
                  </a:moveTo>
                  <a:lnTo>
                    <a:pt x="7184" y="0"/>
                  </a:lnTo>
                  <a:lnTo>
                    <a:pt x="7245" y="2"/>
                  </a:lnTo>
                  <a:lnTo>
                    <a:pt x="7304" y="6"/>
                  </a:lnTo>
                  <a:lnTo>
                    <a:pt x="7364" y="14"/>
                  </a:lnTo>
                  <a:lnTo>
                    <a:pt x="7422" y="24"/>
                  </a:lnTo>
                  <a:lnTo>
                    <a:pt x="7480" y="37"/>
                  </a:lnTo>
                  <a:lnTo>
                    <a:pt x="7536" y="53"/>
                  </a:lnTo>
                  <a:lnTo>
                    <a:pt x="7591" y="72"/>
                  </a:lnTo>
                  <a:lnTo>
                    <a:pt x="7644" y="94"/>
                  </a:lnTo>
                  <a:lnTo>
                    <a:pt x="7697" y="117"/>
                  </a:lnTo>
                  <a:lnTo>
                    <a:pt x="7748" y="143"/>
                  </a:lnTo>
                  <a:lnTo>
                    <a:pt x="7798" y="173"/>
                  </a:lnTo>
                  <a:lnTo>
                    <a:pt x="7846" y="203"/>
                  </a:lnTo>
                  <a:lnTo>
                    <a:pt x="7892" y="236"/>
                  </a:lnTo>
                  <a:lnTo>
                    <a:pt x="7937" y="272"/>
                  </a:lnTo>
                  <a:lnTo>
                    <a:pt x="7981" y="308"/>
                  </a:lnTo>
                  <a:lnTo>
                    <a:pt x="8022" y="348"/>
                  </a:lnTo>
                  <a:lnTo>
                    <a:pt x="8061" y="389"/>
                  </a:lnTo>
                  <a:lnTo>
                    <a:pt x="8098" y="432"/>
                  </a:lnTo>
                  <a:lnTo>
                    <a:pt x="8134" y="477"/>
                  </a:lnTo>
                  <a:lnTo>
                    <a:pt x="8167" y="524"/>
                  </a:lnTo>
                  <a:lnTo>
                    <a:pt x="8198" y="572"/>
                  </a:lnTo>
                  <a:lnTo>
                    <a:pt x="8226" y="622"/>
                  </a:lnTo>
                  <a:lnTo>
                    <a:pt x="8252" y="673"/>
                  </a:lnTo>
                  <a:lnTo>
                    <a:pt x="8276" y="725"/>
                  </a:lnTo>
                  <a:lnTo>
                    <a:pt x="8298" y="779"/>
                  </a:lnTo>
                  <a:lnTo>
                    <a:pt x="8316" y="834"/>
                  </a:lnTo>
                  <a:lnTo>
                    <a:pt x="8332" y="890"/>
                  </a:lnTo>
                  <a:lnTo>
                    <a:pt x="8346" y="947"/>
                  </a:lnTo>
                  <a:lnTo>
                    <a:pt x="8356" y="1005"/>
                  </a:lnTo>
                  <a:lnTo>
                    <a:pt x="8364" y="1064"/>
                  </a:lnTo>
                  <a:lnTo>
                    <a:pt x="8369" y="1124"/>
                  </a:lnTo>
                  <a:lnTo>
                    <a:pt x="8370" y="1185"/>
                  </a:lnTo>
                  <a:lnTo>
                    <a:pt x="8370" y="16786"/>
                  </a:lnTo>
                  <a:lnTo>
                    <a:pt x="8369" y="16847"/>
                  </a:lnTo>
                  <a:lnTo>
                    <a:pt x="8364" y="16907"/>
                  </a:lnTo>
                  <a:lnTo>
                    <a:pt x="8356" y="16966"/>
                  </a:lnTo>
                  <a:lnTo>
                    <a:pt x="8346" y="17024"/>
                  </a:lnTo>
                  <a:lnTo>
                    <a:pt x="8332" y="17081"/>
                  </a:lnTo>
                  <a:lnTo>
                    <a:pt x="8316" y="17138"/>
                  </a:lnTo>
                  <a:lnTo>
                    <a:pt x="8298" y="17193"/>
                  </a:lnTo>
                  <a:lnTo>
                    <a:pt x="8276" y="17246"/>
                  </a:lnTo>
                  <a:lnTo>
                    <a:pt x="8252" y="17299"/>
                  </a:lnTo>
                  <a:lnTo>
                    <a:pt x="8226" y="17350"/>
                  </a:lnTo>
                  <a:lnTo>
                    <a:pt x="8198" y="17399"/>
                  </a:lnTo>
                  <a:lnTo>
                    <a:pt x="8167" y="17448"/>
                  </a:lnTo>
                  <a:lnTo>
                    <a:pt x="8134" y="17494"/>
                  </a:lnTo>
                  <a:lnTo>
                    <a:pt x="8098" y="17539"/>
                  </a:lnTo>
                  <a:lnTo>
                    <a:pt x="8061" y="17583"/>
                  </a:lnTo>
                  <a:lnTo>
                    <a:pt x="8022" y="17624"/>
                  </a:lnTo>
                  <a:lnTo>
                    <a:pt x="7981" y="17662"/>
                  </a:lnTo>
                  <a:lnTo>
                    <a:pt x="7937" y="17700"/>
                  </a:lnTo>
                  <a:lnTo>
                    <a:pt x="7892" y="17735"/>
                  </a:lnTo>
                  <a:lnTo>
                    <a:pt x="7846" y="17768"/>
                  </a:lnTo>
                  <a:lnTo>
                    <a:pt x="7798" y="17799"/>
                  </a:lnTo>
                  <a:lnTo>
                    <a:pt x="7748" y="17828"/>
                  </a:lnTo>
                  <a:lnTo>
                    <a:pt x="7697" y="17854"/>
                  </a:lnTo>
                  <a:lnTo>
                    <a:pt x="7644" y="17878"/>
                  </a:lnTo>
                  <a:lnTo>
                    <a:pt x="7591" y="17900"/>
                  </a:lnTo>
                  <a:lnTo>
                    <a:pt x="7536" y="17918"/>
                  </a:lnTo>
                  <a:lnTo>
                    <a:pt x="7480" y="17934"/>
                  </a:lnTo>
                  <a:lnTo>
                    <a:pt x="7422" y="17947"/>
                  </a:lnTo>
                  <a:lnTo>
                    <a:pt x="7364" y="17958"/>
                  </a:lnTo>
                  <a:lnTo>
                    <a:pt x="7304" y="17966"/>
                  </a:lnTo>
                  <a:lnTo>
                    <a:pt x="7245" y="17970"/>
                  </a:lnTo>
                  <a:lnTo>
                    <a:pt x="7184" y="17971"/>
                  </a:lnTo>
                  <a:lnTo>
                    <a:pt x="1186" y="17971"/>
                  </a:lnTo>
                  <a:lnTo>
                    <a:pt x="1125" y="17970"/>
                  </a:lnTo>
                  <a:lnTo>
                    <a:pt x="1065" y="17966"/>
                  </a:lnTo>
                  <a:lnTo>
                    <a:pt x="1006" y="17958"/>
                  </a:lnTo>
                  <a:lnTo>
                    <a:pt x="948" y="17947"/>
                  </a:lnTo>
                  <a:lnTo>
                    <a:pt x="891" y="17934"/>
                  </a:lnTo>
                  <a:lnTo>
                    <a:pt x="835" y="17918"/>
                  </a:lnTo>
                  <a:lnTo>
                    <a:pt x="779" y="17900"/>
                  </a:lnTo>
                  <a:lnTo>
                    <a:pt x="725" y="17878"/>
                  </a:lnTo>
                  <a:lnTo>
                    <a:pt x="673" y="17854"/>
                  </a:lnTo>
                  <a:lnTo>
                    <a:pt x="622" y="17828"/>
                  </a:lnTo>
                  <a:lnTo>
                    <a:pt x="573" y="17799"/>
                  </a:lnTo>
                  <a:lnTo>
                    <a:pt x="525" y="17768"/>
                  </a:lnTo>
                  <a:lnTo>
                    <a:pt x="478" y="17735"/>
                  </a:lnTo>
                  <a:lnTo>
                    <a:pt x="432" y="17700"/>
                  </a:lnTo>
                  <a:lnTo>
                    <a:pt x="390" y="17662"/>
                  </a:lnTo>
                  <a:lnTo>
                    <a:pt x="349" y="17624"/>
                  </a:lnTo>
                  <a:lnTo>
                    <a:pt x="309" y="17583"/>
                  </a:lnTo>
                  <a:lnTo>
                    <a:pt x="272" y="17539"/>
                  </a:lnTo>
                  <a:lnTo>
                    <a:pt x="236" y="17494"/>
                  </a:lnTo>
                  <a:lnTo>
                    <a:pt x="203" y="17448"/>
                  </a:lnTo>
                  <a:lnTo>
                    <a:pt x="172" y="17399"/>
                  </a:lnTo>
                  <a:lnTo>
                    <a:pt x="144" y="17350"/>
                  </a:lnTo>
                  <a:lnTo>
                    <a:pt x="118" y="17299"/>
                  </a:lnTo>
                  <a:lnTo>
                    <a:pt x="94" y="17246"/>
                  </a:lnTo>
                  <a:lnTo>
                    <a:pt x="73" y="17193"/>
                  </a:lnTo>
                  <a:lnTo>
                    <a:pt x="54" y="17138"/>
                  </a:lnTo>
                  <a:lnTo>
                    <a:pt x="38" y="17081"/>
                  </a:lnTo>
                  <a:lnTo>
                    <a:pt x="24" y="17024"/>
                  </a:lnTo>
                  <a:lnTo>
                    <a:pt x="14" y="16966"/>
                  </a:lnTo>
                  <a:lnTo>
                    <a:pt x="7" y="16907"/>
                  </a:lnTo>
                  <a:lnTo>
                    <a:pt x="2" y="16847"/>
                  </a:lnTo>
                  <a:lnTo>
                    <a:pt x="0" y="16786"/>
                  </a:lnTo>
                  <a:lnTo>
                    <a:pt x="0" y="1185"/>
                  </a:lnTo>
                  <a:lnTo>
                    <a:pt x="2" y="1124"/>
                  </a:lnTo>
                  <a:lnTo>
                    <a:pt x="7" y="1064"/>
                  </a:lnTo>
                  <a:lnTo>
                    <a:pt x="14" y="1005"/>
                  </a:lnTo>
                  <a:lnTo>
                    <a:pt x="24" y="947"/>
                  </a:lnTo>
                  <a:lnTo>
                    <a:pt x="38" y="890"/>
                  </a:lnTo>
                  <a:lnTo>
                    <a:pt x="54" y="834"/>
                  </a:lnTo>
                  <a:lnTo>
                    <a:pt x="73" y="779"/>
                  </a:lnTo>
                  <a:lnTo>
                    <a:pt x="94" y="725"/>
                  </a:lnTo>
                  <a:lnTo>
                    <a:pt x="118" y="673"/>
                  </a:lnTo>
                  <a:lnTo>
                    <a:pt x="144" y="622"/>
                  </a:lnTo>
                  <a:lnTo>
                    <a:pt x="172" y="572"/>
                  </a:lnTo>
                  <a:lnTo>
                    <a:pt x="203" y="524"/>
                  </a:lnTo>
                  <a:lnTo>
                    <a:pt x="236" y="477"/>
                  </a:lnTo>
                  <a:lnTo>
                    <a:pt x="272" y="432"/>
                  </a:lnTo>
                  <a:lnTo>
                    <a:pt x="309" y="389"/>
                  </a:lnTo>
                  <a:lnTo>
                    <a:pt x="349" y="348"/>
                  </a:lnTo>
                  <a:lnTo>
                    <a:pt x="390" y="308"/>
                  </a:lnTo>
                  <a:lnTo>
                    <a:pt x="432" y="272"/>
                  </a:lnTo>
                  <a:lnTo>
                    <a:pt x="478" y="236"/>
                  </a:lnTo>
                  <a:lnTo>
                    <a:pt x="525" y="203"/>
                  </a:lnTo>
                  <a:lnTo>
                    <a:pt x="573" y="173"/>
                  </a:lnTo>
                  <a:lnTo>
                    <a:pt x="622" y="143"/>
                  </a:lnTo>
                  <a:lnTo>
                    <a:pt x="673" y="117"/>
                  </a:lnTo>
                  <a:lnTo>
                    <a:pt x="725" y="94"/>
                  </a:lnTo>
                  <a:lnTo>
                    <a:pt x="779" y="72"/>
                  </a:lnTo>
                  <a:lnTo>
                    <a:pt x="835" y="53"/>
                  </a:lnTo>
                  <a:lnTo>
                    <a:pt x="891" y="37"/>
                  </a:lnTo>
                  <a:lnTo>
                    <a:pt x="948" y="24"/>
                  </a:lnTo>
                  <a:lnTo>
                    <a:pt x="1006" y="14"/>
                  </a:lnTo>
                  <a:lnTo>
                    <a:pt x="1065" y="6"/>
                  </a:lnTo>
                  <a:lnTo>
                    <a:pt x="1125" y="2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86A76"/>
            </a:solidFill>
            <a:ln>
              <a:noFill/>
            </a:ln>
          </p:spPr>
          <p:txBody>
            <a:bodyPr vert="horz" wrap="square" lIns="91395" tIns="45698" rIns="91395" bIns="45698" numCol="1" anchor="t" anchorCtr="0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24B51FA-C643-7006-64E7-2A641EEF4E8A}"/>
                </a:ext>
              </a:extLst>
            </p:cNvPr>
            <p:cNvSpPr/>
            <p:nvPr/>
          </p:nvSpPr>
          <p:spPr bwMode="auto">
            <a:xfrm>
              <a:off x="5184391" y="1497556"/>
              <a:ext cx="1880153" cy="4057316"/>
            </a:xfrm>
            <a:custGeom>
              <a:avLst/>
              <a:gdLst>
                <a:gd name="T0" fmla="*/ 7193 w 8280"/>
                <a:gd name="T1" fmla="*/ 2 h 17873"/>
                <a:gd name="T2" fmla="*/ 7364 w 8280"/>
                <a:gd name="T3" fmla="*/ 23 h 17873"/>
                <a:gd name="T4" fmla="*/ 7527 w 8280"/>
                <a:gd name="T5" fmla="*/ 70 h 17873"/>
                <a:gd name="T6" fmla="*/ 7679 w 8280"/>
                <a:gd name="T7" fmla="*/ 140 h 17873"/>
                <a:gd name="T8" fmla="*/ 7819 w 8280"/>
                <a:gd name="T9" fmla="*/ 228 h 17873"/>
                <a:gd name="T10" fmla="*/ 7944 w 8280"/>
                <a:gd name="T11" fmla="*/ 337 h 17873"/>
                <a:gd name="T12" fmla="*/ 8052 w 8280"/>
                <a:gd name="T13" fmla="*/ 462 h 17873"/>
                <a:gd name="T14" fmla="*/ 8142 w 8280"/>
                <a:gd name="T15" fmla="*/ 601 h 17873"/>
                <a:gd name="T16" fmla="*/ 8211 w 8280"/>
                <a:gd name="T17" fmla="*/ 754 h 17873"/>
                <a:gd name="T18" fmla="*/ 8257 w 8280"/>
                <a:gd name="T19" fmla="*/ 916 h 17873"/>
                <a:gd name="T20" fmla="*/ 8279 w 8280"/>
                <a:gd name="T21" fmla="*/ 1088 h 17873"/>
                <a:gd name="T22" fmla="*/ 8279 w 8280"/>
                <a:gd name="T23" fmla="*/ 16786 h 17873"/>
                <a:gd name="T24" fmla="*/ 8257 w 8280"/>
                <a:gd name="T25" fmla="*/ 16957 h 17873"/>
                <a:gd name="T26" fmla="*/ 8211 w 8280"/>
                <a:gd name="T27" fmla="*/ 17120 h 17873"/>
                <a:gd name="T28" fmla="*/ 8142 w 8280"/>
                <a:gd name="T29" fmla="*/ 17273 h 17873"/>
                <a:gd name="T30" fmla="*/ 8052 w 8280"/>
                <a:gd name="T31" fmla="*/ 17412 h 17873"/>
                <a:gd name="T32" fmla="*/ 7944 w 8280"/>
                <a:gd name="T33" fmla="*/ 17536 h 17873"/>
                <a:gd name="T34" fmla="*/ 7819 w 8280"/>
                <a:gd name="T35" fmla="*/ 17644 h 17873"/>
                <a:gd name="T36" fmla="*/ 7679 w 8280"/>
                <a:gd name="T37" fmla="*/ 17734 h 17873"/>
                <a:gd name="T38" fmla="*/ 7527 w 8280"/>
                <a:gd name="T39" fmla="*/ 17803 h 17873"/>
                <a:gd name="T40" fmla="*/ 7364 w 8280"/>
                <a:gd name="T41" fmla="*/ 17849 h 17873"/>
                <a:gd name="T42" fmla="*/ 7193 w 8280"/>
                <a:gd name="T43" fmla="*/ 17871 h 17873"/>
                <a:gd name="T44" fmla="*/ 1088 w 8280"/>
                <a:gd name="T45" fmla="*/ 17871 h 17873"/>
                <a:gd name="T46" fmla="*/ 915 w 8280"/>
                <a:gd name="T47" fmla="*/ 17849 h 17873"/>
                <a:gd name="T48" fmla="*/ 752 w 8280"/>
                <a:gd name="T49" fmla="*/ 17803 h 17873"/>
                <a:gd name="T50" fmla="*/ 601 w 8280"/>
                <a:gd name="T51" fmla="*/ 17734 h 17873"/>
                <a:gd name="T52" fmla="*/ 461 w 8280"/>
                <a:gd name="T53" fmla="*/ 17644 h 17873"/>
                <a:gd name="T54" fmla="*/ 336 w 8280"/>
                <a:gd name="T55" fmla="*/ 17536 h 17873"/>
                <a:gd name="T56" fmla="*/ 228 w 8280"/>
                <a:gd name="T57" fmla="*/ 17412 h 17873"/>
                <a:gd name="T58" fmla="*/ 139 w 8280"/>
                <a:gd name="T59" fmla="*/ 17273 h 17873"/>
                <a:gd name="T60" fmla="*/ 69 w 8280"/>
                <a:gd name="T61" fmla="*/ 17120 h 17873"/>
                <a:gd name="T62" fmla="*/ 22 w 8280"/>
                <a:gd name="T63" fmla="*/ 16957 h 17873"/>
                <a:gd name="T64" fmla="*/ 1 w 8280"/>
                <a:gd name="T65" fmla="*/ 16786 h 17873"/>
                <a:gd name="T66" fmla="*/ 1 w 8280"/>
                <a:gd name="T67" fmla="*/ 1088 h 17873"/>
                <a:gd name="T68" fmla="*/ 22 w 8280"/>
                <a:gd name="T69" fmla="*/ 916 h 17873"/>
                <a:gd name="T70" fmla="*/ 69 w 8280"/>
                <a:gd name="T71" fmla="*/ 754 h 17873"/>
                <a:gd name="T72" fmla="*/ 139 w 8280"/>
                <a:gd name="T73" fmla="*/ 601 h 17873"/>
                <a:gd name="T74" fmla="*/ 228 w 8280"/>
                <a:gd name="T75" fmla="*/ 462 h 17873"/>
                <a:gd name="T76" fmla="*/ 336 w 8280"/>
                <a:gd name="T77" fmla="*/ 337 h 17873"/>
                <a:gd name="T78" fmla="*/ 461 w 8280"/>
                <a:gd name="T79" fmla="*/ 228 h 17873"/>
                <a:gd name="T80" fmla="*/ 601 w 8280"/>
                <a:gd name="T81" fmla="*/ 140 h 17873"/>
                <a:gd name="T82" fmla="*/ 752 w 8280"/>
                <a:gd name="T83" fmla="*/ 70 h 17873"/>
                <a:gd name="T84" fmla="*/ 915 w 8280"/>
                <a:gd name="T85" fmla="*/ 23 h 17873"/>
                <a:gd name="T86" fmla="*/ 1088 w 8280"/>
                <a:gd name="T87" fmla="*/ 2 h 17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80" h="17873">
                  <a:moveTo>
                    <a:pt x="1146" y="0"/>
                  </a:moveTo>
                  <a:lnTo>
                    <a:pt x="7134" y="0"/>
                  </a:lnTo>
                  <a:lnTo>
                    <a:pt x="7193" y="2"/>
                  </a:lnTo>
                  <a:lnTo>
                    <a:pt x="7250" y="6"/>
                  </a:lnTo>
                  <a:lnTo>
                    <a:pt x="7308" y="14"/>
                  </a:lnTo>
                  <a:lnTo>
                    <a:pt x="7364" y="23"/>
                  </a:lnTo>
                  <a:lnTo>
                    <a:pt x="7420" y="37"/>
                  </a:lnTo>
                  <a:lnTo>
                    <a:pt x="7474" y="52"/>
                  </a:lnTo>
                  <a:lnTo>
                    <a:pt x="7527" y="70"/>
                  </a:lnTo>
                  <a:lnTo>
                    <a:pt x="7579" y="90"/>
                  </a:lnTo>
                  <a:lnTo>
                    <a:pt x="7630" y="113"/>
                  </a:lnTo>
                  <a:lnTo>
                    <a:pt x="7679" y="140"/>
                  </a:lnTo>
                  <a:lnTo>
                    <a:pt x="7727" y="167"/>
                  </a:lnTo>
                  <a:lnTo>
                    <a:pt x="7774" y="197"/>
                  </a:lnTo>
                  <a:lnTo>
                    <a:pt x="7819" y="228"/>
                  </a:lnTo>
                  <a:lnTo>
                    <a:pt x="7863" y="263"/>
                  </a:lnTo>
                  <a:lnTo>
                    <a:pt x="7904" y="299"/>
                  </a:lnTo>
                  <a:lnTo>
                    <a:pt x="7944" y="337"/>
                  </a:lnTo>
                  <a:lnTo>
                    <a:pt x="7981" y="377"/>
                  </a:lnTo>
                  <a:lnTo>
                    <a:pt x="8018" y="419"/>
                  </a:lnTo>
                  <a:lnTo>
                    <a:pt x="8052" y="462"/>
                  </a:lnTo>
                  <a:lnTo>
                    <a:pt x="8084" y="507"/>
                  </a:lnTo>
                  <a:lnTo>
                    <a:pt x="8114" y="553"/>
                  </a:lnTo>
                  <a:lnTo>
                    <a:pt x="8142" y="601"/>
                  </a:lnTo>
                  <a:lnTo>
                    <a:pt x="8167" y="650"/>
                  </a:lnTo>
                  <a:lnTo>
                    <a:pt x="8190" y="702"/>
                  </a:lnTo>
                  <a:lnTo>
                    <a:pt x="8211" y="754"/>
                  </a:lnTo>
                  <a:lnTo>
                    <a:pt x="8229" y="806"/>
                  </a:lnTo>
                  <a:lnTo>
                    <a:pt x="8245" y="861"/>
                  </a:lnTo>
                  <a:lnTo>
                    <a:pt x="8257" y="916"/>
                  </a:lnTo>
                  <a:lnTo>
                    <a:pt x="8268" y="973"/>
                  </a:lnTo>
                  <a:lnTo>
                    <a:pt x="8275" y="1030"/>
                  </a:lnTo>
                  <a:lnTo>
                    <a:pt x="8279" y="1088"/>
                  </a:lnTo>
                  <a:lnTo>
                    <a:pt x="8280" y="1146"/>
                  </a:lnTo>
                  <a:lnTo>
                    <a:pt x="8280" y="16727"/>
                  </a:lnTo>
                  <a:lnTo>
                    <a:pt x="8279" y="16786"/>
                  </a:lnTo>
                  <a:lnTo>
                    <a:pt x="8275" y="16844"/>
                  </a:lnTo>
                  <a:lnTo>
                    <a:pt x="8268" y="16901"/>
                  </a:lnTo>
                  <a:lnTo>
                    <a:pt x="8257" y="16957"/>
                  </a:lnTo>
                  <a:lnTo>
                    <a:pt x="8245" y="17013"/>
                  </a:lnTo>
                  <a:lnTo>
                    <a:pt x="8229" y="17066"/>
                  </a:lnTo>
                  <a:lnTo>
                    <a:pt x="8211" y="17120"/>
                  </a:lnTo>
                  <a:lnTo>
                    <a:pt x="8190" y="17172"/>
                  </a:lnTo>
                  <a:lnTo>
                    <a:pt x="8167" y="17222"/>
                  </a:lnTo>
                  <a:lnTo>
                    <a:pt x="8142" y="17273"/>
                  </a:lnTo>
                  <a:lnTo>
                    <a:pt x="8114" y="17320"/>
                  </a:lnTo>
                  <a:lnTo>
                    <a:pt x="8084" y="17366"/>
                  </a:lnTo>
                  <a:lnTo>
                    <a:pt x="8052" y="17412"/>
                  </a:lnTo>
                  <a:lnTo>
                    <a:pt x="8018" y="17455"/>
                  </a:lnTo>
                  <a:lnTo>
                    <a:pt x="7981" y="17496"/>
                  </a:lnTo>
                  <a:lnTo>
                    <a:pt x="7944" y="17536"/>
                  </a:lnTo>
                  <a:lnTo>
                    <a:pt x="7904" y="17575"/>
                  </a:lnTo>
                  <a:lnTo>
                    <a:pt x="7863" y="17610"/>
                  </a:lnTo>
                  <a:lnTo>
                    <a:pt x="7819" y="17644"/>
                  </a:lnTo>
                  <a:lnTo>
                    <a:pt x="7774" y="17676"/>
                  </a:lnTo>
                  <a:lnTo>
                    <a:pt x="7727" y="17707"/>
                  </a:lnTo>
                  <a:lnTo>
                    <a:pt x="7679" y="17734"/>
                  </a:lnTo>
                  <a:lnTo>
                    <a:pt x="7630" y="17759"/>
                  </a:lnTo>
                  <a:lnTo>
                    <a:pt x="7579" y="17782"/>
                  </a:lnTo>
                  <a:lnTo>
                    <a:pt x="7527" y="17803"/>
                  </a:lnTo>
                  <a:lnTo>
                    <a:pt x="7474" y="17821"/>
                  </a:lnTo>
                  <a:lnTo>
                    <a:pt x="7420" y="17837"/>
                  </a:lnTo>
                  <a:lnTo>
                    <a:pt x="7364" y="17849"/>
                  </a:lnTo>
                  <a:lnTo>
                    <a:pt x="7308" y="17860"/>
                  </a:lnTo>
                  <a:lnTo>
                    <a:pt x="7250" y="17868"/>
                  </a:lnTo>
                  <a:lnTo>
                    <a:pt x="7193" y="17871"/>
                  </a:lnTo>
                  <a:lnTo>
                    <a:pt x="7134" y="17873"/>
                  </a:lnTo>
                  <a:lnTo>
                    <a:pt x="1146" y="17873"/>
                  </a:lnTo>
                  <a:lnTo>
                    <a:pt x="1088" y="17871"/>
                  </a:lnTo>
                  <a:lnTo>
                    <a:pt x="1029" y="17868"/>
                  </a:lnTo>
                  <a:lnTo>
                    <a:pt x="972" y="17860"/>
                  </a:lnTo>
                  <a:lnTo>
                    <a:pt x="915" y="17849"/>
                  </a:lnTo>
                  <a:lnTo>
                    <a:pt x="861" y="17837"/>
                  </a:lnTo>
                  <a:lnTo>
                    <a:pt x="806" y="17821"/>
                  </a:lnTo>
                  <a:lnTo>
                    <a:pt x="752" y="17803"/>
                  </a:lnTo>
                  <a:lnTo>
                    <a:pt x="701" y="17782"/>
                  </a:lnTo>
                  <a:lnTo>
                    <a:pt x="650" y="17759"/>
                  </a:lnTo>
                  <a:lnTo>
                    <a:pt x="601" y="17734"/>
                  </a:lnTo>
                  <a:lnTo>
                    <a:pt x="553" y="17707"/>
                  </a:lnTo>
                  <a:lnTo>
                    <a:pt x="506" y="17676"/>
                  </a:lnTo>
                  <a:lnTo>
                    <a:pt x="461" y="17644"/>
                  </a:lnTo>
                  <a:lnTo>
                    <a:pt x="418" y="17610"/>
                  </a:lnTo>
                  <a:lnTo>
                    <a:pt x="376" y="17575"/>
                  </a:lnTo>
                  <a:lnTo>
                    <a:pt x="336" y="17536"/>
                  </a:lnTo>
                  <a:lnTo>
                    <a:pt x="298" y="17496"/>
                  </a:lnTo>
                  <a:lnTo>
                    <a:pt x="262" y="17455"/>
                  </a:lnTo>
                  <a:lnTo>
                    <a:pt x="228" y="17412"/>
                  </a:lnTo>
                  <a:lnTo>
                    <a:pt x="196" y="17366"/>
                  </a:lnTo>
                  <a:lnTo>
                    <a:pt x="166" y="17320"/>
                  </a:lnTo>
                  <a:lnTo>
                    <a:pt x="139" y="17273"/>
                  </a:lnTo>
                  <a:lnTo>
                    <a:pt x="112" y="17222"/>
                  </a:lnTo>
                  <a:lnTo>
                    <a:pt x="90" y="17172"/>
                  </a:lnTo>
                  <a:lnTo>
                    <a:pt x="69" y="17120"/>
                  </a:lnTo>
                  <a:lnTo>
                    <a:pt x="51" y="17066"/>
                  </a:lnTo>
                  <a:lnTo>
                    <a:pt x="36" y="17013"/>
                  </a:lnTo>
                  <a:lnTo>
                    <a:pt x="22" y="16957"/>
                  </a:lnTo>
                  <a:lnTo>
                    <a:pt x="13" y="16901"/>
                  </a:lnTo>
                  <a:lnTo>
                    <a:pt x="5" y="16844"/>
                  </a:lnTo>
                  <a:lnTo>
                    <a:pt x="1" y="16786"/>
                  </a:lnTo>
                  <a:lnTo>
                    <a:pt x="0" y="16727"/>
                  </a:lnTo>
                  <a:lnTo>
                    <a:pt x="0" y="1146"/>
                  </a:lnTo>
                  <a:lnTo>
                    <a:pt x="1" y="1088"/>
                  </a:lnTo>
                  <a:lnTo>
                    <a:pt x="5" y="1030"/>
                  </a:lnTo>
                  <a:lnTo>
                    <a:pt x="13" y="973"/>
                  </a:lnTo>
                  <a:lnTo>
                    <a:pt x="22" y="916"/>
                  </a:lnTo>
                  <a:lnTo>
                    <a:pt x="36" y="861"/>
                  </a:lnTo>
                  <a:lnTo>
                    <a:pt x="51" y="806"/>
                  </a:lnTo>
                  <a:lnTo>
                    <a:pt x="69" y="754"/>
                  </a:lnTo>
                  <a:lnTo>
                    <a:pt x="90" y="702"/>
                  </a:lnTo>
                  <a:lnTo>
                    <a:pt x="112" y="650"/>
                  </a:lnTo>
                  <a:lnTo>
                    <a:pt x="139" y="601"/>
                  </a:lnTo>
                  <a:lnTo>
                    <a:pt x="166" y="553"/>
                  </a:lnTo>
                  <a:lnTo>
                    <a:pt x="196" y="507"/>
                  </a:lnTo>
                  <a:lnTo>
                    <a:pt x="228" y="462"/>
                  </a:lnTo>
                  <a:lnTo>
                    <a:pt x="262" y="419"/>
                  </a:lnTo>
                  <a:lnTo>
                    <a:pt x="298" y="377"/>
                  </a:lnTo>
                  <a:lnTo>
                    <a:pt x="336" y="337"/>
                  </a:lnTo>
                  <a:lnTo>
                    <a:pt x="376" y="299"/>
                  </a:lnTo>
                  <a:lnTo>
                    <a:pt x="418" y="263"/>
                  </a:lnTo>
                  <a:lnTo>
                    <a:pt x="461" y="228"/>
                  </a:lnTo>
                  <a:lnTo>
                    <a:pt x="506" y="197"/>
                  </a:lnTo>
                  <a:lnTo>
                    <a:pt x="553" y="167"/>
                  </a:lnTo>
                  <a:lnTo>
                    <a:pt x="601" y="140"/>
                  </a:lnTo>
                  <a:lnTo>
                    <a:pt x="650" y="113"/>
                  </a:lnTo>
                  <a:lnTo>
                    <a:pt x="701" y="90"/>
                  </a:lnTo>
                  <a:lnTo>
                    <a:pt x="752" y="70"/>
                  </a:lnTo>
                  <a:lnTo>
                    <a:pt x="806" y="52"/>
                  </a:lnTo>
                  <a:lnTo>
                    <a:pt x="861" y="37"/>
                  </a:lnTo>
                  <a:lnTo>
                    <a:pt x="915" y="23"/>
                  </a:lnTo>
                  <a:lnTo>
                    <a:pt x="972" y="14"/>
                  </a:lnTo>
                  <a:lnTo>
                    <a:pt x="1029" y="6"/>
                  </a:lnTo>
                  <a:lnTo>
                    <a:pt x="1088" y="2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999BA5"/>
            </a:solidFill>
            <a:ln>
              <a:noFill/>
            </a:ln>
          </p:spPr>
          <p:txBody>
            <a:bodyPr vert="horz" wrap="square" lIns="91395" tIns="45698" rIns="91395" bIns="45698" numCol="1" anchor="t" anchorCtr="0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A8D92B4-2B4C-0B3C-85D6-58210CF0150B}"/>
                </a:ext>
              </a:extLst>
            </p:cNvPr>
            <p:cNvSpPr/>
            <p:nvPr/>
          </p:nvSpPr>
          <p:spPr bwMode="auto">
            <a:xfrm>
              <a:off x="5198013" y="1524803"/>
              <a:ext cx="1851543" cy="4030068"/>
            </a:xfrm>
            <a:custGeom>
              <a:avLst/>
              <a:gdLst>
                <a:gd name="T0" fmla="*/ 7129 w 8158"/>
                <a:gd name="T1" fmla="*/ 1 h 17752"/>
                <a:gd name="T2" fmla="*/ 7291 w 8158"/>
                <a:gd name="T3" fmla="*/ 22 h 17752"/>
                <a:gd name="T4" fmla="*/ 7445 w 8158"/>
                <a:gd name="T5" fmla="*/ 66 h 17752"/>
                <a:gd name="T6" fmla="*/ 7589 w 8158"/>
                <a:gd name="T7" fmla="*/ 131 h 17752"/>
                <a:gd name="T8" fmla="*/ 7721 w 8158"/>
                <a:gd name="T9" fmla="*/ 215 h 17752"/>
                <a:gd name="T10" fmla="*/ 7839 w 8158"/>
                <a:gd name="T11" fmla="*/ 318 h 17752"/>
                <a:gd name="T12" fmla="*/ 7942 w 8158"/>
                <a:gd name="T13" fmla="*/ 436 h 17752"/>
                <a:gd name="T14" fmla="*/ 8026 w 8158"/>
                <a:gd name="T15" fmla="*/ 568 h 17752"/>
                <a:gd name="T16" fmla="*/ 8092 w 8158"/>
                <a:gd name="T17" fmla="*/ 712 h 17752"/>
                <a:gd name="T18" fmla="*/ 8136 w 8158"/>
                <a:gd name="T19" fmla="*/ 866 h 17752"/>
                <a:gd name="T20" fmla="*/ 8157 w 8158"/>
                <a:gd name="T21" fmla="*/ 1028 h 17752"/>
                <a:gd name="T22" fmla="*/ 8157 w 8158"/>
                <a:gd name="T23" fmla="*/ 16724 h 17752"/>
                <a:gd name="T24" fmla="*/ 8136 w 8158"/>
                <a:gd name="T25" fmla="*/ 16886 h 17752"/>
                <a:gd name="T26" fmla="*/ 8092 w 8158"/>
                <a:gd name="T27" fmla="*/ 17039 h 17752"/>
                <a:gd name="T28" fmla="*/ 8026 w 8158"/>
                <a:gd name="T29" fmla="*/ 17183 h 17752"/>
                <a:gd name="T30" fmla="*/ 7942 w 8158"/>
                <a:gd name="T31" fmla="*/ 17315 h 17752"/>
                <a:gd name="T32" fmla="*/ 7839 w 8158"/>
                <a:gd name="T33" fmla="*/ 17434 h 17752"/>
                <a:gd name="T34" fmla="*/ 7721 w 8158"/>
                <a:gd name="T35" fmla="*/ 17535 h 17752"/>
                <a:gd name="T36" fmla="*/ 7589 w 8158"/>
                <a:gd name="T37" fmla="*/ 17621 h 17752"/>
                <a:gd name="T38" fmla="*/ 7445 w 8158"/>
                <a:gd name="T39" fmla="*/ 17686 h 17752"/>
                <a:gd name="T40" fmla="*/ 7291 w 8158"/>
                <a:gd name="T41" fmla="*/ 17730 h 17752"/>
                <a:gd name="T42" fmla="*/ 7129 w 8158"/>
                <a:gd name="T43" fmla="*/ 17751 h 17752"/>
                <a:gd name="T44" fmla="*/ 1030 w 8158"/>
                <a:gd name="T45" fmla="*/ 17751 h 17752"/>
                <a:gd name="T46" fmla="*/ 867 w 8158"/>
                <a:gd name="T47" fmla="*/ 17730 h 17752"/>
                <a:gd name="T48" fmla="*/ 713 w 8158"/>
                <a:gd name="T49" fmla="*/ 17686 h 17752"/>
                <a:gd name="T50" fmla="*/ 569 w 8158"/>
                <a:gd name="T51" fmla="*/ 17621 h 17752"/>
                <a:gd name="T52" fmla="*/ 437 w 8158"/>
                <a:gd name="T53" fmla="*/ 17535 h 17752"/>
                <a:gd name="T54" fmla="*/ 319 w 8158"/>
                <a:gd name="T55" fmla="*/ 17434 h 17752"/>
                <a:gd name="T56" fmla="*/ 217 w 8158"/>
                <a:gd name="T57" fmla="*/ 17315 h 17752"/>
                <a:gd name="T58" fmla="*/ 131 w 8158"/>
                <a:gd name="T59" fmla="*/ 17183 h 17752"/>
                <a:gd name="T60" fmla="*/ 66 w 8158"/>
                <a:gd name="T61" fmla="*/ 17039 h 17752"/>
                <a:gd name="T62" fmla="*/ 22 w 8158"/>
                <a:gd name="T63" fmla="*/ 16886 h 17752"/>
                <a:gd name="T64" fmla="*/ 1 w 8158"/>
                <a:gd name="T65" fmla="*/ 16724 h 17752"/>
                <a:gd name="T66" fmla="*/ 1 w 8158"/>
                <a:gd name="T67" fmla="*/ 1028 h 17752"/>
                <a:gd name="T68" fmla="*/ 22 w 8158"/>
                <a:gd name="T69" fmla="*/ 866 h 17752"/>
                <a:gd name="T70" fmla="*/ 66 w 8158"/>
                <a:gd name="T71" fmla="*/ 712 h 17752"/>
                <a:gd name="T72" fmla="*/ 131 w 8158"/>
                <a:gd name="T73" fmla="*/ 568 h 17752"/>
                <a:gd name="T74" fmla="*/ 217 w 8158"/>
                <a:gd name="T75" fmla="*/ 436 h 17752"/>
                <a:gd name="T76" fmla="*/ 319 w 8158"/>
                <a:gd name="T77" fmla="*/ 318 h 17752"/>
                <a:gd name="T78" fmla="*/ 437 w 8158"/>
                <a:gd name="T79" fmla="*/ 215 h 17752"/>
                <a:gd name="T80" fmla="*/ 569 w 8158"/>
                <a:gd name="T81" fmla="*/ 131 h 17752"/>
                <a:gd name="T82" fmla="*/ 713 w 8158"/>
                <a:gd name="T83" fmla="*/ 66 h 17752"/>
                <a:gd name="T84" fmla="*/ 867 w 8158"/>
                <a:gd name="T85" fmla="*/ 22 h 17752"/>
                <a:gd name="T86" fmla="*/ 1030 w 8158"/>
                <a:gd name="T87" fmla="*/ 1 h 17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58" h="17752">
                  <a:moveTo>
                    <a:pt x="1085" y="0"/>
                  </a:moveTo>
                  <a:lnTo>
                    <a:pt x="7073" y="0"/>
                  </a:lnTo>
                  <a:lnTo>
                    <a:pt x="7129" y="1"/>
                  </a:lnTo>
                  <a:lnTo>
                    <a:pt x="7184" y="4"/>
                  </a:lnTo>
                  <a:lnTo>
                    <a:pt x="7237" y="12"/>
                  </a:lnTo>
                  <a:lnTo>
                    <a:pt x="7291" y="22"/>
                  </a:lnTo>
                  <a:lnTo>
                    <a:pt x="7343" y="34"/>
                  </a:lnTo>
                  <a:lnTo>
                    <a:pt x="7395" y="49"/>
                  </a:lnTo>
                  <a:lnTo>
                    <a:pt x="7445" y="66"/>
                  </a:lnTo>
                  <a:lnTo>
                    <a:pt x="7494" y="85"/>
                  </a:lnTo>
                  <a:lnTo>
                    <a:pt x="7542" y="107"/>
                  </a:lnTo>
                  <a:lnTo>
                    <a:pt x="7589" y="131"/>
                  </a:lnTo>
                  <a:lnTo>
                    <a:pt x="7634" y="157"/>
                  </a:lnTo>
                  <a:lnTo>
                    <a:pt x="7679" y="186"/>
                  </a:lnTo>
                  <a:lnTo>
                    <a:pt x="7721" y="215"/>
                  </a:lnTo>
                  <a:lnTo>
                    <a:pt x="7762" y="247"/>
                  </a:lnTo>
                  <a:lnTo>
                    <a:pt x="7802" y="281"/>
                  </a:lnTo>
                  <a:lnTo>
                    <a:pt x="7839" y="318"/>
                  </a:lnTo>
                  <a:lnTo>
                    <a:pt x="7875" y="356"/>
                  </a:lnTo>
                  <a:lnTo>
                    <a:pt x="7909" y="395"/>
                  </a:lnTo>
                  <a:lnTo>
                    <a:pt x="7942" y="436"/>
                  </a:lnTo>
                  <a:lnTo>
                    <a:pt x="7972" y="479"/>
                  </a:lnTo>
                  <a:lnTo>
                    <a:pt x="8000" y="523"/>
                  </a:lnTo>
                  <a:lnTo>
                    <a:pt x="8026" y="568"/>
                  </a:lnTo>
                  <a:lnTo>
                    <a:pt x="8050" y="614"/>
                  </a:lnTo>
                  <a:lnTo>
                    <a:pt x="8072" y="662"/>
                  </a:lnTo>
                  <a:lnTo>
                    <a:pt x="8092" y="712"/>
                  </a:lnTo>
                  <a:lnTo>
                    <a:pt x="8109" y="763"/>
                  </a:lnTo>
                  <a:lnTo>
                    <a:pt x="8123" y="814"/>
                  </a:lnTo>
                  <a:lnTo>
                    <a:pt x="8136" y="866"/>
                  </a:lnTo>
                  <a:lnTo>
                    <a:pt x="8145" y="919"/>
                  </a:lnTo>
                  <a:lnTo>
                    <a:pt x="8152" y="973"/>
                  </a:lnTo>
                  <a:lnTo>
                    <a:pt x="8157" y="1028"/>
                  </a:lnTo>
                  <a:lnTo>
                    <a:pt x="8158" y="1084"/>
                  </a:lnTo>
                  <a:lnTo>
                    <a:pt x="8158" y="16668"/>
                  </a:lnTo>
                  <a:lnTo>
                    <a:pt x="8157" y="16724"/>
                  </a:lnTo>
                  <a:lnTo>
                    <a:pt x="8152" y="16778"/>
                  </a:lnTo>
                  <a:lnTo>
                    <a:pt x="8145" y="16832"/>
                  </a:lnTo>
                  <a:lnTo>
                    <a:pt x="8136" y="16886"/>
                  </a:lnTo>
                  <a:lnTo>
                    <a:pt x="8123" y="16938"/>
                  </a:lnTo>
                  <a:lnTo>
                    <a:pt x="8109" y="16989"/>
                  </a:lnTo>
                  <a:lnTo>
                    <a:pt x="8092" y="17039"/>
                  </a:lnTo>
                  <a:lnTo>
                    <a:pt x="8072" y="17088"/>
                  </a:lnTo>
                  <a:lnTo>
                    <a:pt x="8050" y="17136"/>
                  </a:lnTo>
                  <a:lnTo>
                    <a:pt x="8026" y="17183"/>
                  </a:lnTo>
                  <a:lnTo>
                    <a:pt x="8000" y="17229"/>
                  </a:lnTo>
                  <a:lnTo>
                    <a:pt x="7972" y="17273"/>
                  </a:lnTo>
                  <a:lnTo>
                    <a:pt x="7942" y="17315"/>
                  </a:lnTo>
                  <a:lnTo>
                    <a:pt x="7909" y="17356"/>
                  </a:lnTo>
                  <a:lnTo>
                    <a:pt x="7875" y="17396"/>
                  </a:lnTo>
                  <a:lnTo>
                    <a:pt x="7839" y="17434"/>
                  </a:lnTo>
                  <a:lnTo>
                    <a:pt x="7802" y="17469"/>
                  </a:lnTo>
                  <a:lnTo>
                    <a:pt x="7762" y="17503"/>
                  </a:lnTo>
                  <a:lnTo>
                    <a:pt x="7721" y="17535"/>
                  </a:lnTo>
                  <a:lnTo>
                    <a:pt x="7679" y="17566"/>
                  </a:lnTo>
                  <a:lnTo>
                    <a:pt x="7634" y="17595"/>
                  </a:lnTo>
                  <a:lnTo>
                    <a:pt x="7589" y="17621"/>
                  </a:lnTo>
                  <a:lnTo>
                    <a:pt x="7542" y="17645"/>
                  </a:lnTo>
                  <a:lnTo>
                    <a:pt x="7494" y="17666"/>
                  </a:lnTo>
                  <a:lnTo>
                    <a:pt x="7445" y="17686"/>
                  </a:lnTo>
                  <a:lnTo>
                    <a:pt x="7395" y="17703"/>
                  </a:lnTo>
                  <a:lnTo>
                    <a:pt x="7343" y="17718"/>
                  </a:lnTo>
                  <a:lnTo>
                    <a:pt x="7291" y="17730"/>
                  </a:lnTo>
                  <a:lnTo>
                    <a:pt x="7237" y="17739"/>
                  </a:lnTo>
                  <a:lnTo>
                    <a:pt x="7184" y="17746"/>
                  </a:lnTo>
                  <a:lnTo>
                    <a:pt x="7129" y="17751"/>
                  </a:lnTo>
                  <a:lnTo>
                    <a:pt x="7073" y="17752"/>
                  </a:lnTo>
                  <a:lnTo>
                    <a:pt x="1085" y="17752"/>
                  </a:lnTo>
                  <a:lnTo>
                    <a:pt x="1030" y="17751"/>
                  </a:lnTo>
                  <a:lnTo>
                    <a:pt x="974" y="17746"/>
                  </a:lnTo>
                  <a:lnTo>
                    <a:pt x="921" y="17739"/>
                  </a:lnTo>
                  <a:lnTo>
                    <a:pt x="867" y="17730"/>
                  </a:lnTo>
                  <a:lnTo>
                    <a:pt x="815" y="17718"/>
                  </a:lnTo>
                  <a:lnTo>
                    <a:pt x="763" y="17703"/>
                  </a:lnTo>
                  <a:lnTo>
                    <a:pt x="713" y="17686"/>
                  </a:lnTo>
                  <a:lnTo>
                    <a:pt x="664" y="17666"/>
                  </a:lnTo>
                  <a:lnTo>
                    <a:pt x="616" y="17645"/>
                  </a:lnTo>
                  <a:lnTo>
                    <a:pt x="569" y="17621"/>
                  </a:lnTo>
                  <a:lnTo>
                    <a:pt x="524" y="17595"/>
                  </a:lnTo>
                  <a:lnTo>
                    <a:pt x="479" y="17566"/>
                  </a:lnTo>
                  <a:lnTo>
                    <a:pt x="437" y="17535"/>
                  </a:lnTo>
                  <a:lnTo>
                    <a:pt x="396" y="17503"/>
                  </a:lnTo>
                  <a:lnTo>
                    <a:pt x="357" y="17469"/>
                  </a:lnTo>
                  <a:lnTo>
                    <a:pt x="319" y="17434"/>
                  </a:lnTo>
                  <a:lnTo>
                    <a:pt x="283" y="17396"/>
                  </a:lnTo>
                  <a:lnTo>
                    <a:pt x="249" y="17356"/>
                  </a:lnTo>
                  <a:lnTo>
                    <a:pt x="217" y="17315"/>
                  </a:lnTo>
                  <a:lnTo>
                    <a:pt x="186" y="17273"/>
                  </a:lnTo>
                  <a:lnTo>
                    <a:pt x="158" y="17229"/>
                  </a:lnTo>
                  <a:lnTo>
                    <a:pt x="131" y="17183"/>
                  </a:lnTo>
                  <a:lnTo>
                    <a:pt x="107" y="17136"/>
                  </a:lnTo>
                  <a:lnTo>
                    <a:pt x="86" y="17088"/>
                  </a:lnTo>
                  <a:lnTo>
                    <a:pt x="66" y="17039"/>
                  </a:lnTo>
                  <a:lnTo>
                    <a:pt x="49" y="16989"/>
                  </a:lnTo>
                  <a:lnTo>
                    <a:pt x="34" y="16938"/>
                  </a:lnTo>
                  <a:lnTo>
                    <a:pt x="22" y="16886"/>
                  </a:lnTo>
                  <a:lnTo>
                    <a:pt x="13" y="16832"/>
                  </a:lnTo>
                  <a:lnTo>
                    <a:pt x="6" y="16778"/>
                  </a:lnTo>
                  <a:lnTo>
                    <a:pt x="1" y="16724"/>
                  </a:lnTo>
                  <a:lnTo>
                    <a:pt x="0" y="16668"/>
                  </a:lnTo>
                  <a:lnTo>
                    <a:pt x="0" y="1084"/>
                  </a:lnTo>
                  <a:lnTo>
                    <a:pt x="1" y="1028"/>
                  </a:lnTo>
                  <a:lnTo>
                    <a:pt x="6" y="973"/>
                  </a:lnTo>
                  <a:lnTo>
                    <a:pt x="13" y="919"/>
                  </a:lnTo>
                  <a:lnTo>
                    <a:pt x="22" y="866"/>
                  </a:lnTo>
                  <a:lnTo>
                    <a:pt x="34" y="814"/>
                  </a:lnTo>
                  <a:lnTo>
                    <a:pt x="49" y="763"/>
                  </a:lnTo>
                  <a:lnTo>
                    <a:pt x="66" y="712"/>
                  </a:lnTo>
                  <a:lnTo>
                    <a:pt x="86" y="662"/>
                  </a:lnTo>
                  <a:lnTo>
                    <a:pt x="107" y="614"/>
                  </a:lnTo>
                  <a:lnTo>
                    <a:pt x="131" y="568"/>
                  </a:lnTo>
                  <a:lnTo>
                    <a:pt x="158" y="523"/>
                  </a:lnTo>
                  <a:lnTo>
                    <a:pt x="186" y="479"/>
                  </a:lnTo>
                  <a:lnTo>
                    <a:pt x="217" y="436"/>
                  </a:lnTo>
                  <a:lnTo>
                    <a:pt x="249" y="395"/>
                  </a:lnTo>
                  <a:lnTo>
                    <a:pt x="283" y="356"/>
                  </a:lnTo>
                  <a:lnTo>
                    <a:pt x="319" y="318"/>
                  </a:lnTo>
                  <a:lnTo>
                    <a:pt x="357" y="281"/>
                  </a:lnTo>
                  <a:lnTo>
                    <a:pt x="396" y="247"/>
                  </a:lnTo>
                  <a:lnTo>
                    <a:pt x="437" y="215"/>
                  </a:lnTo>
                  <a:lnTo>
                    <a:pt x="479" y="186"/>
                  </a:lnTo>
                  <a:lnTo>
                    <a:pt x="524" y="157"/>
                  </a:lnTo>
                  <a:lnTo>
                    <a:pt x="569" y="131"/>
                  </a:lnTo>
                  <a:lnTo>
                    <a:pt x="616" y="107"/>
                  </a:lnTo>
                  <a:lnTo>
                    <a:pt x="664" y="85"/>
                  </a:lnTo>
                  <a:lnTo>
                    <a:pt x="713" y="66"/>
                  </a:lnTo>
                  <a:lnTo>
                    <a:pt x="763" y="49"/>
                  </a:lnTo>
                  <a:lnTo>
                    <a:pt x="815" y="34"/>
                  </a:lnTo>
                  <a:lnTo>
                    <a:pt x="867" y="22"/>
                  </a:lnTo>
                  <a:lnTo>
                    <a:pt x="921" y="12"/>
                  </a:lnTo>
                  <a:lnTo>
                    <a:pt x="974" y="4"/>
                  </a:lnTo>
                  <a:lnTo>
                    <a:pt x="1030" y="1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395" tIns="45698" rIns="91395" bIns="45698" numCol="1" anchor="t" anchorCtr="0" compatLnSpc="1"/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F65EAA-1BEC-C012-59C2-4478B0177CFA}"/>
                </a:ext>
              </a:extLst>
            </p:cNvPr>
            <p:cNvGrpSpPr/>
            <p:nvPr/>
          </p:nvGrpSpPr>
          <p:grpSpPr>
            <a:xfrm>
              <a:off x="5298835" y="2056150"/>
              <a:ext cx="1656715" cy="108994"/>
              <a:chOff x="2252642" y="846142"/>
              <a:chExt cx="1930382" cy="127001"/>
            </a:xfrm>
          </p:grpSpPr>
          <p:sp>
            <p:nvSpPr>
              <p:cNvPr id="33" name="Rectangle 20">
                <a:extLst>
                  <a:ext uri="{FF2B5EF4-FFF2-40B4-BE49-F238E27FC236}">
                    <a16:creationId xmlns:a16="http://schemas.microsoft.com/office/drawing/2014/main" id="{98132328-8DA0-D42F-A34C-DB7995D0B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2642" y="846142"/>
                <a:ext cx="1930382" cy="127001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F455D0D4-C9B5-4EA1-BABF-A60EF8C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042" y="912817"/>
                <a:ext cx="19050" cy="2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tangle 22">
                <a:extLst>
                  <a:ext uri="{FF2B5EF4-FFF2-40B4-BE49-F238E27FC236}">
                    <a16:creationId xmlns:a16="http://schemas.microsoft.com/office/drawing/2014/main" id="{B65412A5-0AB0-622B-78BF-EF13309F3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1854" y="908054"/>
                <a:ext cx="19050" cy="30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55D5F612-2DE9-0404-60B1-90E43DD0C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7254" y="898529"/>
                <a:ext cx="17463" cy="39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EBBB9288-68A0-2605-D34D-A55021F5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066" y="890592"/>
                <a:ext cx="17463" cy="476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25">
                <a:extLst>
                  <a:ext uri="{FF2B5EF4-FFF2-40B4-BE49-F238E27FC236}">
                    <a16:creationId xmlns:a16="http://schemas.microsoft.com/office/drawing/2014/main" id="{69A21C35-4B94-7F6E-BA03-D77896B09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878" y="877891"/>
                <a:ext cx="17463" cy="603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A508975B-9F4F-4520-7CBE-C98FADD70D37}"/>
                  </a:ext>
                </a:extLst>
              </p:cNvPr>
              <p:cNvSpPr/>
              <p:nvPr/>
            </p:nvSpPr>
            <p:spPr bwMode="auto">
              <a:xfrm>
                <a:off x="2432028" y="873129"/>
                <a:ext cx="96837" cy="34925"/>
              </a:xfrm>
              <a:custGeom>
                <a:avLst/>
                <a:gdLst>
                  <a:gd name="T0" fmla="*/ 195 w 362"/>
                  <a:gd name="T1" fmla="*/ 0 h 133"/>
                  <a:gd name="T2" fmla="*/ 222 w 362"/>
                  <a:gd name="T3" fmla="*/ 3 h 133"/>
                  <a:gd name="T4" fmla="*/ 248 w 362"/>
                  <a:gd name="T5" fmla="*/ 10 h 133"/>
                  <a:gd name="T6" fmla="*/ 274 w 362"/>
                  <a:gd name="T7" fmla="*/ 19 h 133"/>
                  <a:gd name="T8" fmla="*/ 296 w 362"/>
                  <a:gd name="T9" fmla="*/ 31 h 133"/>
                  <a:gd name="T10" fmla="*/ 318 w 362"/>
                  <a:gd name="T11" fmla="*/ 46 h 133"/>
                  <a:gd name="T12" fmla="*/ 337 w 362"/>
                  <a:gd name="T13" fmla="*/ 63 h 133"/>
                  <a:gd name="T14" fmla="*/ 356 w 362"/>
                  <a:gd name="T15" fmla="*/ 83 h 133"/>
                  <a:gd name="T16" fmla="*/ 321 w 362"/>
                  <a:gd name="T17" fmla="*/ 133 h 133"/>
                  <a:gd name="T18" fmla="*/ 309 w 362"/>
                  <a:gd name="T19" fmla="*/ 116 h 133"/>
                  <a:gd name="T20" fmla="*/ 295 w 362"/>
                  <a:gd name="T21" fmla="*/ 101 h 133"/>
                  <a:gd name="T22" fmla="*/ 279 w 362"/>
                  <a:gd name="T23" fmla="*/ 87 h 133"/>
                  <a:gd name="T24" fmla="*/ 262 w 362"/>
                  <a:gd name="T25" fmla="*/ 77 h 133"/>
                  <a:gd name="T26" fmla="*/ 244 w 362"/>
                  <a:gd name="T27" fmla="*/ 68 h 133"/>
                  <a:gd name="T28" fmla="*/ 223 w 362"/>
                  <a:gd name="T29" fmla="*/ 61 h 133"/>
                  <a:gd name="T30" fmla="*/ 203 w 362"/>
                  <a:gd name="T31" fmla="*/ 57 h 133"/>
                  <a:gd name="T32" fmla="*/ 181 w 362"/>
                  <a:gd name="T33" fmla="*/ 55 h 133"/>
                  <a:gd name="T34" fmla="*/ 159 w 362"/>
                  <a:gd name="T35" fmla="*/ 57 h 133"/>
                  <a:gd name="T36" fmla="*/ 139 w 362"/>
                  <a:gd name="T37" fmla="*/ 61 h 133"/>
                  <a:gd name="T38" fmla="*/ 118 w 362"/>
                  <a:gd name="T39" fmla="*/ 68 h 133"/>
                  <a:gd name="T40" fmla="*/ 100 w 362"/>
                  <a:gd name="T41" fmla="*/ 77 h 133"/>
                  <a:gd name="T42" fmla="*/ 83 w 362"/>
                  <a:gd name="T43" fmla="*/ 87 h 133"/>
                  <a:gd name="T44" fmla="*/ 67 w 362"/>
                  <a:gd name="T45" fmla="*/ 101 h 133"/>
                  <a:gd name="T46" fmla="*/ 53 w 362"/>
                  <a:gd name="T47" fmla="*/ 116 h 133"/>
                  <a:gd name="T48" fmla="*/ 41 w 362"/>
                  <a:gd name="T49" fmla="*/ 133 h 133"/>
                  <a:gd name="T50" fmla="*/ 7 w 362"/>
                  <a:gd name="T51" fmla="*/ 83 h 133"/>
                  <a:gd name="T52" fmla="*/ 25 w 362"/>
                  <a:gd name="T53" fmla="*/ 63 h 133"/>
                  <a:gd name="T54" fmla="*/ 44 w 362"/>
                  <a:gd name="T55" fmla="*/ 46 h 133"/>
                  <a:gd name="T56" fmla="*/ 66 w 362"/>
                  <a:gd name="T57" fmla="*/ 31 h 133"/>
                  <a:gd name="T58" fmla="*/ 89 w 362"/>
                  <a:gd name="T59" fmla="*/ 19 h 133"/>
                  <a:gd name="T60" fmla="*/ 114 w 362"/>
                  <a:gd name="T61" fmla="*/ 10 h 133"/>
                  <a:gd name="T62" fmla="*/ 140 w 362"/>
                  <a:gd name="T63" fmla="*/ 3 h 133"/>
                  <a:gd name="T64" fmla="*/ 167 w 362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2" h="133">
                    <a:moveTo>
                      <a:pt x="181" y="0"/>
                    </a:moveTo>
                    <a:lnTo>
                      <a:pt x="195" y="0"/>
                    </a:lnTo>
                    <a:lnTo>
                      <a:pt x="208" y="1"/>
                    </a:lnTo>
                    <a:lnTo>
                      <a:pt x="222" y="3"/>
                    </a:lnTo>
                    <a:lnTo>
                      <a:pt x="236" y="5"/>
                    </a:lnTo>
                    <a:lnTo>
                      <a:pt x="248" y="10"/>
                    </a:lnTo>
                    <a:lnTo>
                      <a:pt x="261" y="14"/>
                    </a:lnTo>
                    <a:lnTo>
                      <a:pt x="274" y="19"/>
                    </a:lnTo>
                    <a:lnTo>
                      <a:pt x="285" y="25"/>
                    </a:lnTo>
                    <a:lnTo>
                      <a:pt x="296" y="31"/>
                    </a:lnTo>
                    <a:lnTo>
                      <a:pt x="308" y="38"/>
                    </a:lnTo>
                    <a:lnTo>
                      <a:pt x="318" y="46"/>
                    </a:lnTo>
                    <a:lnTo>
                      <a:pt x="328" y="54"/>
                    </a:lnTo>
                    <a:lnTo>
                      <a:pt x="337" y="63"/>
                    </a:lnTo>
                    <a:lnTo>
                      <a:pt x="346" y="73"/>
                    </a:lnTo>
                    <a:lnTo>
                      <a:pt x="356" y="83"/>
                    </a:lnTo>
                    <a:lnTo>
                      <a:pt x="362" y="93"/>
                    </a:lnTo>
                    <a:lnTo>
                      <a:pt x="321" y="133"/>
                    </a:lnTo>
                    <a:lnTo>
                      <a:pt x="316" y="124"/>
                    </a:lnTo>
                    <a:lnTo>
                      <a:pt x="309" y="116"/>
                    </a:lnTo>
                    <a:lnTo>
                      <a:pt x="302" y="108"/>
                    </a:lnTo>
                    <a:lnTo>
                      <a:pt x="295" y="101"/>
                    </a:lnTo>
                    <a:lnTo>
                      <a:pt x="287" y="94"/>
                    </a:lnTo>
                    <a:lnTo>
                      <a:pt x="279" y="87"/>
                    </a:lnTo>
                    <a:lnTo>
                      <a:pt x="271" y="82"/>
                    </a:lnTo>
                    <a:lnTo>
                      <a:pt x="262" y="77"/>
                    </a:lnTo>
                    <a:lnTo>
                      <a:pt x="253" y="71"/>
                    </a:lnTo>
                    <a:lnTo>
                      <a:pt x="244" y="68"/>
                    </a:lnTo>
                    <a:lnTo>
                      <a:pt x="234" y="65"/>
                    </a:lnTo>
                    <a:lnTo>
                      <a:pt x="223" y="61"/>
                    </a:lnTo>
                    <a:lnTo>
                      <a:pt x="213" y="59"/>
                    </a:lnTo>
                    <a:lnTo>
                      <a:pt x="203" y="57"/>
                    </a:lnTo>
                    <a:lnTo>
                      <a:pt x="193" y="55"/>
                    </a:lnTo>
                    <a:lnTo>
                      <a:pt x="181" y="55"/>
                    </a:lnTo>
                    <a:lnTo>
                      <a:pt x="170" y="55"/>
                    </a:lnTo>
                    <a:lnTo>
                      <a:pt x="159" y="57"/>
                    </a:lnTo>
                    <a:lnTo>
                      <a:pt x="149" y="59"/>
                    </a:lnTo>
                    <a:lnTo>
                      <a:pt x="139" y="61"/>
                    </a:lnTo>
                    <a:lnTo>
                      <a:pt x="129" y="65"/>
                    </a:lnTo>
                    <a:lnTo>
                      <a:pt x="118" y="68"/>
                    </a:lnTo>
                    <a:lnTo>
                      <a:pt x="109" y="71"/>
                    </a:lnTo>
                    <a:lnTo>
                      <a:pt x="100" y="77"/>
                    </a:lnTo>
                    <a:lnTo>
                      <a:pt x="91" y="82"/>
                    </a:lnTo>
                    <a:lnTo>
                      <a:pt x="83" y="87"/>
                    </a:lnTo>
                    <a:lnTo>
                      <a:pt x="75" y="94"/>
                    </a:lnTo>
                    <a:lnTo>
                      <a:pt x="67" y="101"/>
                    </a:lnTo>
                    <a:lnTo>
                      <a:pt x="60" y="108"/>
                    </a:lnTo>
                    <a:lnTo>
                      <a:pt x="53" y="116"/>
                    </a:lnTo>
                    <a:lnTo>
                      <a:pt x="47" y="124"/>
                    </a:lnTo>
                    <a:lnTo>
                      <a:pt x="41" y="133"/>
                    </a:lnTo>
                    <a:lnTo>
                      <a:pt x="0" y="93"/>
                    </a:lnTo>
                    <a:lnTo>
                      <a:pt x="7" y="83"/>
                    </a:lnTo>
                    <a:lnTo>
                      <a:pt x="16" y="73"/>
                    </a:lnTo>
                    <a:lnTo>
                      <a:pt x="25" y="63"/>
                    </a:lnTo>
                    <a:lnTo>
                      <a:pt x="34" y="54"/>
                    </a:lnTo>
                    <a:lnTo>
                      <a:pt x="44" y="46"/>
                    </a:lnTo>
                    <a:lnTo>
                      <a:pt x="55" y="38"/>
                    </a:lnTo>
                    <a:lnTo>
                      <a:pt x="66" y="31"/>
                    </a:lnTo>
                    <a:lnTo>
                      <a:pt x="77" y="25"/>
                    </a:lnTo>
                    <a:lnTo>
                      <a:pt x="89" y="19"/>
                    </a:lnTo>
                    <a:lnTo>
                      <a:pt x="101" y="14"/>
                    </a:lnTo>
                    <a:lnTo>
                      <a:pt x="114" y="10"/>
                    </a:lnTo>
                    <a:lnTo>
                      <a:pt x="126" y="5"/>
                    </a:lnTo>
                    <a:lnTo>
                      <a:pt x="140" y="3"/>
                    </a:lnTo>
                    <a:lnTo>
                      <a:pt x="154" y="1"/>
                    </a:lnTo>
                    <a:lnTo>
                      <a:pt x="167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A3053A78-B80B-9756-A558-0616CED4B483}"/>
                  </a:ext>
                </a:extLst>
              </p:cNvPr>
              <p:cNvSpPr/>
              <p:nvPr/>
            </p:nvSpPr>
            <p:spPr bwMode="auto">
              <a:xfrm>
                <a:off x="2449489" y="896942"/>
                <a:ext cx="61912" cy="28576"/>
              </a:xfrm>
              <a:custGeom>
                <a:avLst/>
                <a:gdLst>
                  <a:gd name="T0" fmla="*/ 117 w 235"/>
                  <a:gd name="T1" fmla="*/ 0 h 111"/>
                  <a:gd name="T2" fmla="*/ 126 w 235"/>
                  <a:gd name="T3" fmla="*/ 1 h 111"/>
                  <a:gd name="T4" fmla="*/ 135 w 235"/>
                  <a:gd name="T5" fmla="*/ 2 h 111"/>
                  <a:gd name="T6" fmla="*/ 144 w 235"/>
                  <a:gd name="T7" fmla="*/ 3 h 111"/>
                  <a:gd name="T8" fmla="*/ 154 w 235"/>
                  <a:gd name="T9" fmla="*/ 6 h 111"/>
                  <a:gd name="T10" fmla="*/ 162 w 235"/>
                  <a:gd name="T11" fmla="*/ 8 h 111"/>
                  <a:gd name="T12" fmla="*/ 171 w 235"/>
                  <a:gd name="T13" fmla="*/ 11 h 111"/>
                  <a:gd name="T14" fmla="*/ 179 w 235"/>
                  <a:gd name="T15" fmla="*/ 15 h 111"/>
                  <a:gd name="T16" fmla="*/ 186 w 235"/>
                  <a:gd name="T17" fmla="*/ 19 h 111"/>
                  <a:gd name="T18" fmla="*/ 200 w 235"/>
                  <a:gd name="T19" fmla="*/ 30 h 111"/>
                  <a:gd name="T20" fmla="*/ 214 w 235"/>
                  <a:gd name="T21" fmla="*/ 41 h 111"/>
                  <a:gd name="T22" fmla="*/ 225 w 235"/>
                  <a:gd name="T23" fmla="*/ 54 h 111"/>
                  <a:gd name="T24" fmla="*/ 235 w 235"/>
                  <a:gd name="T25" fmla="*/ 68 h 111"/>
                  <a:gd name="T26" fmla="*/ 190 w 235"/>
                  <a:gd name="T27" fmla="*/ 111 h 111"/>
                  <a:gd name="T28" fmla="*/ 186 w 235"/>
                  <a:gd name="T29" fmla="*/ 99 h 111"/>
                  <a:gd name="T30" fmla="*/ 179 w 235"/>
                  <a:gd name="T31" fmla="*/ 90 h 111"/>
                  <a:gd name="T32" fmla="*/ 172 w 235"/>
                  <a:gd name="T33" fmla="*/ 81 h 111"/>
                  <a:gd name="T34" fmla="*/ 163 w 235"/>
                  <a:gd name="T35" fmla="*/ 73 h 111"/>
                  <a:gd name="T36" fmla="*/ 152 w 235"/>
                  <a:gd name="T37" fmla="*/ 67 h 111"/>
                  <a:gd name="T38" fmla="*/ 141 w 235"/>
                  <a:gd name="T39" fmla="*/ 63 h 111"/>
                  <a:gd name="T40" fmla="*/ 130 w 235"/>
                  <a:gd name="T41" fmla="*/ 59 h 111"/>
                  <a:gd name="T42" fmla="*/ 117 w 235"/>
                  <a:gd name="T43" fmla="*/ 59 h 111"/>
                  <a:gd name="T44" fmla="*/ 105 w 235"/>
                  <a:gd name="T45" fmla="*/ 59 h 111"/>
                  <a:gd name="T46" fmla="*/ 93 w 235"/>
                  <a:gd name="T47" fmla="*/ 63 h 111"/>
                  <a:gd name="T48" fmla="*/ 82 w 235"/>
                  <a:gd name="T49" fmla="*/ 67 h 111"/>
                  <a:gd name="T50" fmla="*/ 71 w 235"/>
                  <a:gd name="T51" fmla="*/ 73 h 111"/>
                  <a:gd name="T52" fmla="*/ 64 w 235"/>
                  <a:gd name="T53" fmla="*/ 81 h 111"/>
                  <a:gd name="T54" fmla="*/ 56 w 235"/>
                  <a:gd name="T55" fmla="*/ 90 h 111"/>
                  <a:gd name="T56" fmla="*/ 49 w 235"/>
                  <a:gd name="T57" fmla="*/ 99 h 111"/>
                  <a:gd name="T58" fmla="*/ 44 w 235"/>
                  <a:gd name="T59" fmla="*/ 111 h 111"/>
                  <a:gd name="T60" fmla="*/ 0 w 235"/>
                  <a:gd name="T61" fmla="*/ 68 h 111"/>
                  <a:gd name="T62" fmla="*/ 9 w 235"/>
                  <a:gd name="T63" fmla="*/ 54 h 111"/>
                  <a:gd name="T64" fmla="*/ 20 w 235"/>
                  <a:gd name="T65" fmla="*/ 41 h 111"/>
                  <a:gd name="T66" fmla="*/ 34 w 235"/>
                  <a:gd name="T67" fmla="*/ 30 h 111"/>
                  <a:gd name="T68" fmla="*/ 49 w 235"/>
                  <a:gd name="T69" fmla="*/ 19 h 111"/>
                  <a:gd name="T70" fmla="*/ 56 w 235"/>
                  <a:gd name="T71" fmla="*/ 15 h 111"/>
                  <a:gd name="T72" fmla="*/ 64 w 235"/>
                  <a:gd name="T73" fmla="*/ 11 h 111"/>
                  <a:gd name="T74" fmla="*/ 73 w 235"/>
                  <a:gd name="T75" fmla="*/ 8 h 111"/>
                  <a:gd name="T76" fmla="*/ 81 w 235"/>
                  <a:gd name="T77" fmla="*/ 6 h 111"/>
                  <a:gd name="T78" fmla="*/ 90 w 235"/>
                  <a:gd name="T79" fmla="*/ 3 h 111"/>
                  <a:gd name="T80" fmla="*/ 99 w 235"/>
                  <a:gd name="T81" fmla="*/ 2 h 111"/>
                  <a:gd name="T82" fmla="*/ 108 w 235"/>
                  <a:gd name="T83" fmla="*/ 1 h 111"/>
                  <a:gd name="T84" fmla="*/ 117 w 235"/>
                  <a:gd name="T8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5" h="111">
                    <a:moveTo>
                      <a:pt x="117" y="0"/>
                    </a:moveTo>
                    <a:lnTo>
                      <a:pt x="126" y="1"/>
                    </a:lnTo>
                    <a:lnTo>
                      <a:pt x="135" y="2"/>
                    </a:lnTo>
                    <a:lnTo>
                      <a:pt x="144" y="3"/>
                    </a:lnTo>
                    <a:lnTo>
                      <a:pt x="154" y="6"/>
                    </a:lnTo>
                    <a:lnTo>
                      <a:pt x="162" y="8"/>
                    </a:lnTo>
                    <a:lnTo>
                      <a:pt x="171" y="11"/>
                    </a:lnTo>
                    <a:lnTo>
                      <a:pt x="179" y="15"/>
                    </a:lnTo>
                    <a:lnTo>
                      <a:pt x="186" y="19"/>
                    </a:lnTo>
                    <a:lnTo>
                      <a:pt x="200" y="30"/>
                    </a:lnTo>
                    <a:lnTo>
                      <a:pt x="214" y="41"/>
                    </a:lnTo>
                    <a:lnTo>
                      <a:pt x="225" y="54"/>
                    </a:lnTo>
                    <a:lnTo>
                      <a:pt x="235" y="68"/>
                    </a:lnTo>
                    <a:lnTo>
                      <a:pt x="190" y="111"/>
                    </a:lnTo>
                    <a:lnTo>
                      <a:pt x="186" y="99"/>
                    </a:lnTo>
                    <a:lnTo>
                      <a:pt x="179" y="90"/>
                    </a:lnTo>
                    <a:lnTo>
                      <a:pt x="172" y="81"/>
                    </a:lnTo>
                    <a:lnTo>
                      <a:pt x="163" y="73"/>
                    </a:lnTo>
                    <a:lnTo>
                      <a:pt x="152" y="67"/>
                    </a:lnTo>
                    <a:lnTo>
                      <a:pt x="141" y="63"/>
                    </a:lnTo>
                    <a:lnTo>
                      <a:pt x="130" y="59"/>
                    </a:lnTo>
                    <a:lnTo>
                      <a:pt x="117" y="59"/>
                    </a:lnTo>
                    <a:lnTo>
                      <a:pt x="105" y="59"/>
                    </a:lnTo>
                    <a:lnTo>
                      <a:pt x="93" y="63"/>
                    </a:lnTo>
                    <a:lnTo>
                      <a:pt x="82" y="67"/>
                    </a:lnTo>
                    <a:lnTo>
                      <a:pt x="71" y="73"/>
                    </a:lnTo>
                    <a:lnTo>
                      <a:pt x="64" y="81"/>
                    </a:lnTo>
                    <a:lnTo>
                      <a:pt x="56" y="90"/>
                    </a:lnTo>
                    <a:lnTo>
                      <a:pt x="49" y="99"/>
                    </a:lnTo>
                    <a:lnTo>
                      <a:pt x="44" y="111"/>
                    </a:lnTo>
                    <a:lnTo>
                      <a:pt x="0" y="68"/>
                    </a:lnTo>
                    <a:lnTo>
                      <a:pt x="9" y="54"/>
                    </a:lnTo>
                    <a:lnTo>
                      <a:pt x="20" y="41"/>
                    </a:lnTo>
                    <a:lnTo>
                      <a:pt x="34" y="30"/>
                    </a:lnTo>
                    <a:lnTo>
                      <a:pt x="49" y="19"/>
                    </a:lnTo>
                    <a:lnTo>
                      <a:pt x="56" y="15"/>
                    </a:lnTo>
                    <a:lnTo>
                      <a:pt x="64" y="11"/>
                    </a:lnTo>
                    <a:lnTo>
                      <a:pt x="73" y="8"/>
                    </a:lnTo>
                    <a:lnTo>
                      <a:pt x="81" y="6"/>
                    </a:lnTo>
                    <a:lnTo>
                      <a:pt x="90" y="3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1A97729B-AD7C-A53C-A84B-4D8FD38EFF89}"/>
                  </a:ext>
                </a:extLst>
              </p:cNvPr>
              <p:cNvSpPr/>
              <p:nvPr/>
            </p:nvSpPr>
            <p:spPr bwMode="auto">
              <a:xfrm>
                <a:off x="2468539" y="920755"/>
                <a:ext cx="23813" cy="22225"/>
              </a:xfrm>
              <a:custGeom>
                <a:avLst/>
                <a:gdLst>
                  <a:gd name="T0" fmla="*/ 42 w 84"/>
                  <a:gd name="T1" fmla="*/ 0 h 84"/>
                  <a:gd name="T2" fmla="*/ 51 w 84"/>
                  <a:gd name="T3" fmla="*/ 0 h 84"/>
                  <a:gd name="T4" fmla="*/ 59 w 84"/>
                  <a:gd name="T5" fmla="*/ 2 h 84"/>
                  <a:gd name="T6" fmla="*/ 66 w 84"/>
                  <a:gd name="T7" fmla="*/ 7 h 84"/>
                  <a:gd name="T8" fmla="*/ 72 w 84"/>
                  <a:gd name="T9" fmla="*/ 11 h 84"/>
                  <a:gd name="T10" fmla="*/ 77 w 84"/>
                  <a:gd name="T11" fmla="*/ 18 h 84"/>
                  <a:gd name="T12" fmla="*/ 81 w 84"/>
                  <a:gd name="T13" fmla="*/ 25 h 84"/>
                  <a:gd name="T14" fmla="*/ 83 w 84"/>
                  <a:gd name="T15" fmla="*/ 33 h 84"/>
                  <a:gd name="T16" fmla="*/ 84 w 84"/>
                  <a:gd name="T17" fmla="*/ 42 h 84"/>
                  <a:gd name="T18" fmla="*/ 84 w 84"/>
                  <a:gd name="T19" fmla="*/ 43 h 84"/>
                  <a:gd name="T20" fmla="*/ 84 w 84"/>
                  <a:gd name="T21" fmla="*/ 44 h 84"/>
                  <a:gd name="T22" fmla="*/ 42 w 84"/>
                  <a:gd name="T23" fmla="*/ 84 h 84"/>
                  <a:gd name="T24" fmla="*/ 0 w 84"/>
                  <a:gd name="T25" fmla="*/ 44 h 84"/>
                  <a:gd name="T26" fmla="*/ 0 w 84"/>
                  <a:gd name="T27" fmla="*/ 43 h 84"/>
                  <a:gd name="T28" fmla="*/ 0 w 84"/>
                  <a:gd name="T29" fmla="*/ 42 h 84"/>
                  <a:gd name="T30" fmla="*/ 1 w 84"/>
                  <a:gd name="T31" fmla="*/ 33 h 84"/>
                  <a:gd name="T32" fmla="*/ 3 w 84"/>
                  <a:gd name="T33" fmla="*/ 25 h 84"/>
                  <a:gd name="T34" fmla="*/ 7 w 84"/>
                  <a:gd name="T35" fmla="*/ 18 h 84"/>
                  <a:gd name="T36" fmla="*/ 12 w 84"/>
                  <a:gd name="T37" fmla="*/ 11 h 84"/>
                  <a:gd name="T38" fmla="*/ 18 w 84"/>
                  <a:gd name="T39" fmla="*/ 7 h 84"/>
                  <a:gd name="T40" fmla="*/ 26 w 84"/>
                  <a:gd name="T41" fmla="*/ 2 h 84"/>
                  <a:gd name="T42" fmla="*/ 34 w 84"/>
                  <a:gd name="T43" fmla="*/ 0 h 84"/>
                  <a:gd name="T44" fmla="*/ 42 w 84"/>
                  <a:gd name="T4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51" y="0"/>
                    </a:lnTo>
                    <a:lnTo>
                      <a:pt x="59" y="2"/>
                    </a:lnTo>
                    <a:lnTo>
                      <a:pt x="66" y="7"/>
                    </a:lnTo>
                    <a:lnTo>
                      <a:pt x="72" y="11"/>
                    </a:lnTo>
                    <a:lnTo>
                      <a:pt x="77" y="18"/>
                    </a:lnTo>
                    <a:lnTo>
                      <a:pt x="81" y="25"/>
                    </a:lnTo>
                    <a:lnTo>
                      <a:pt x="83" y="33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4"/>
                    </a:lnTo>
                    <a:lnTo>
                      <a:pt x="42" y="8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8" y="7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470897CF-55C1-4CA3-37C4-E77D88D4C7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5385" y="876304"/>
                <a:ext cx="130173" cy="61913"/>
              </a:xfrm>
              <a:custGeom>
                <a:avLst/>
                <a:gdLst>
                  <a:gd name="T0" fmla="*/ 418 w 492"/>
                  <a:gd name="T1" fmla="*/ 0 h 235"/>
                  <a:gd name="T2" fmla="*/ 430 w 492"/>
                  <a:gd name="T3" fmla="*/ 2 h 235"/>
                  <a:gd name="T4" fmla="*/ 440 w 492"/>
                  <a:gd name="T5" fmla="*/ 9 h 235"/>
                  <a:gd name="T6" fmla="*/ 446 w 492"/>
                  <a:gd name="T7" fmla="*/ 19 h 235"/>
                  <a:gd name="T8" fmla="*/ 448 w 492"/>
                  <a:gd name="T9" fmla="*/ 31 h 235"/>
                  <a:gd name="T10" fmla="*/ 470 w 492"/>
                  <a:gd name="T11" fmla="*/ 58 h 235"/>
                  <a:gd name="T12" fmla="*/ 479 w 492"/>
                  <a:gd name="T13" fmla="*/ 60 h 235"/>
                  <a:gd name="T14" fmla="*/ 487 w 492"/>
                  <a:gd name="T15" fmla="*/ 65 h 235"/>
                  <a:gd name="T16" fmla="*/ 491 w 492"/>
                  <a:gd name="T17" fmla="*/ 73 h 235"/>
                  <a:gd name="T18" fmla="*/ 492 w 492"/>
                  <a:gd name="T19" fmla="*/ 82 h 235"/>
                  <a:gd name="T20" fmla="*/ 492 w 492"/>
                  <a:gd name="T21" fmla="*/ 158 h 235"/>
                  <a:gd name="T22" fmla="*/ 489 w 492"/>
                  <a:gd name="T23" fmla="*/ 166 h 235"/>
                  <a:gd name="T24" fmla="*/ 483 w 492"/>
                  <a:gd name="T25" fmla="*/ 173 h 235"/>
                  <a:gd name="T26" fmla="*/ 474 w 492"/>
                  <a:gd name="T27" fmla="*/ 177 h 235"/>
                  <a:gd name="T28" fmla="*/ 448 w 492"/>
                  <a:gd name="T29" fmla="*/ 177 h 235"/>
                  <a:gd name="T30" fmla="*/ 448 w 492"/>
                  <a:gd name="T31" fmla="*/ 211 h 235"/>
                  <a:gd name="T32" fmla="*/ 443 w 492"/>
                  <a:gd name="T33" fmla="*/ 222 h 235"/>
                  <a:gd name="T34" fmla="*/ 435 w 492"/>
                  <a:gd name="T35" fmla="*/ 230 h 235"/>
                  <a:gd name="T36" fmla="*/ 424 w 492"/>
                  <a:gd name="T37" fmla="*/ 235 h 235"/>
                  <a:gd name="T38" fmla="*/ 29 w 492"/>
                  <a:gd name="T39" fmla="*/ 235 h 235"/>
                  <a:gd name="T40" fmla="*/ 18 w 492"/>
                  <a:gd name="T41" fmla="*/ 233 h 235"/>
                  <a:gd name="T42" fmla="*/ 9 w 492"/>
                  <a:gd name="T43" fmla="*/ 227 h 235"/>
                  <a:gd name="T44" fmla="*/ 2 w 492"/>
                  <a:gd name="T45" fmla="*/ 217 h 235"/>
                  <a:gd name="T46" fmla="*/ 0 w 492"/>
                  <a:gd name="T47" fmla="*/ 205 h 235"/>
                  <a:gd name="T48" fmla="*/ 1 w 492"/>
                  <a:gd name="T49" fmla="*/ 24 h 235"/>
                  <a:gd name="T50" fmla="*/ 5 w 492"/>
                  <a:gd name="T51" fmla="*/ 14 h 235"/>
                  <a:gd name="T52" fmla="*/ 13 w 492"/>
                  <a:gd name="T53" fmla="*/ 6 h 235"/>
                  <a:gd name="T54" fmla="*/ 24 w 492"/>
                  <a:gd name="T55" fmla="*/ 1 h 235"/>
                  <a:gd name="T56" fmla="*/ 448 w 492"/>
                  <a:gd name="T57" fmla="*/ 93 h 235"/>
                  <a:gd name="T58" fmla="*/ 457 w 492"/>
                  <a:gd name="T59" fmla="*/ 141 h 235"/>
                  <a:gd name="T60" fmla="*/ 448 w 492"/>
                  <a:gd name="T61" fmla="*/ 93 h 235"/>
                  <a:gd name="T62" fmla="*/ 35 w 492"/>
                  <a:gd name="T63" fmla="*/ 35 h 235"/>
                  <a:gd name="T64" fmla="*/ 413 w 492"/>
                  <a:gd name="T65" fmla="*/ 19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235">
                    <a:moveTo>
                      <a:pt x="29" y="0"/>
                    </a:moveTo>
                    <a:lnTo>
                      <a:pt x="418" y="0"/>
                    </a:lnTo>
                    <a:lnTo>
                      <a:pt x="424" y="1"/>
                    </a:lnTo>
                    <a:lnTo>
                      <a:pt x="430" y="2"/>
                    </a:lnTo>
                    <a:lnTo>
                      <a:pt x="435" y="6"/>
                    </a:lnTo>
                    <a:lnTo>
                      <a:pt x="440" y="9"/>
                    </a:lnTo>
                    <a:lnTo>
                      <a:pt x="443" y="14"/>
                    </a:lnTo>
                    <a:lnTo>
                      <a:pt x="446" y="19"/>
                    </a:lnTo>
                    <a:lnTo>
                      <a:pt x="448" y="24"/>
                    </a:lnTo>
                    <a:lnTo>
                      <a:pt x="448" y="31"/>
                    </a:lnTo>
                    <a:lnTo>
                      <a:pt x="448" y="58"/>
                    </a:lnTo>
                    <a:lnTo>
                      <a:pt x="470" y="58"/>
                    </a:lnTo>
                    <a:lnTo>
                      <a:pt x="474" y="59"/>
                    </a:lnTo>
                    <a:lnTo>
                      <a:pt x="479" y="60"/>
                    </a:lnTo>
                    <a:lnTo>
                      <a:pt x="483" y="63"/>
                    </a:lnTo>
                    <a:lnTo>
                      <a:pt x="487" y="65"/>
                    </a:lnTo>
                    <a:lnTo>
                      <a:pt x="489" y="68"/>
                    </a:lnTo>
                    <a:lnTo>
                      <a:pt x="491" y="73"/>
                    </a:lnTo>
                    <a:lnTo>
                      <a:pt x="492" y="76"/>
                    </a:lnTo>
                    <a:lnTo>
                      <a:pt x="492" y="82"/>
                    </a:lnTo>
                    <a:lnTo>
                      <a:pt x="492" y="154"/>
                    </a:lnTo>
                    <a:lnTo>
                      <a:pt x="492" y="158"/>
                    </a:lnTo>
                    <a:lnTo>
                      <a:pt x="491" y="163"/>
                    </a:lnTo>
                    <a:lnTo>
                      <a:pt x="489" y="166"/>
                    </a:lnTo>
                    <a:lnTo>
                      <a:pt x="487" y="170"/>
                    </a:lnTo>
                    <a:lnTo>
                      <a:pt x="483" y="173"/>
                    </a:lnTo>
                    <a:lnTo>
                      <a:pt x="479" y="176"/>
                    </a:lnTo>
                    <a:lnTo>
                      <a:pt x="474" y="177"/>
                    </a:lnTo>
                    <a:lnTo>
                      <a:pt x="470" y="177"/>
                    </a:lnTo>
                    <a:lnTo>
                      <a:pt x="448" y="177"/>
                    </a:lnTo>
                    <a:lnTo>
                      <a:pt x="448" y="205"/>
                    </a:lnTo>
                    <a:lnTo>
                      <a:pt x="448" y="211"/>
                    </a:lnTo>
                    <a:lnTo>
                      <a:pt x="446" y="217"/>
                    </a:lnTo>
                    <a:lnTo>
                      <a:pt x="443" y="222"/>
                    </a:lnTo>
                    <a:lnTo>
                      <a:pt x="440" y="227"/>
                    </a:lnTo>
                    <a:lnTo>
                      <a:pt x="435" y="230"/>
                    </a:lnTo>
                    <a:lnTo>
                      <a:pt x="430" y="233"/>
                    </a:lnTo>
                    <a:lnTo>
                      <a:pt x="424" y="235"/>
                    </a:lnTo>
                    <a:lnTo>
                      <a:pt x="418" y="235"/>
                    </a:lnTo>
                    <a:lnTo>
                      <a:pt x="29" y="235"/>
                    </a:lnTo>
                    <a:lnTo>
                      <a:pt x="24" y="235"/>
                    </a:lnTo>
                    <a:lnTo>
                      <a:pt x="18" y="233"/>
                    </a:lnTo>
                    <a:lnTo>
                      <a:pt x="13" y="230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1" y="211"/>
                    </a:lnTo>
                    <a:lnTo>
                      <a:pt x="0" y="205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close/>
                    <a:moveTo>
                      <a:pt x="448" y="93"/>
                    </a:moveTo>
                    <a:lnTo>
                      <a:pt x="448" y="141"/>
                    </a:lnTo>
                    <a:lnTo>
                      <a:pt x="457" y="141"/>
                    </a:lnTo>
                    <a:lnTo>
                      <a:pt x="457" y="93"/>
                    </a:lnTo>
                    <a:lnTo>
                      <a:pt x="448" y="93"/>
                    </a:lnTo>
                    <a:close/>
                    <a:moveTo>
                      <a:pt x="413" y="35"/>
                    </a:moveTo>
                    <a:lnTo>
                      <a:pt x="35" y="35"/>
                    </a:lnTo>
                    <a:lnTo>
                      <a:pt x="35" y="199"/>
                    </a:lnTo>
                    <a:lnTo>
                      <a:pt x="413" y="199"/>
                    </a:lnTo>
                    <a:lnTo>
                      <a:pt x="413" y="3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7E6FCB1-5584-C86A-18DD-8BA502A33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1266" y="890592"/>
                <a:ext cx="87312" cy="349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1861EB5-B3D8-044C-CFAE-F36E94F5D3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4937" y="862013"/>
                <a:ext cx="52388" cy="96838"/>
              </a:xfrm>
              <a:custGeom>
                <a:avLst/>
                <a:gdLst>
                  <a:gd name="T0" fmla="*/ 25 w 200"/>
                  <a:gd name="T1" fmla="*/ 73 h 367"/>
                  <a:gd name="T2" fmla="*/ 79 w 200"/>
                  <a:gd name="T3" fmla="*/ 127 h 367"/>
                  <a:gd name="T4" fmla="*/ 80 w 200"/>
                  <a:gd name="T5" fmla="*/ 0 h 367"/>
                  <a:gd name="T6" fmla="*/ 184 w 200"/>
                  <a:gd name="T7" fmla="*/ 102 h 367"/>
                  <a:gd name="T8" fmla="*/ 196 w 200"/>
                  <a:gd name="T9" fmla="*/ 114 h 367"/>
                  <a:gd name="T10" fmla="*/ 184 w 200"/>
                  <a:gd name="T11" fmla="*/ 127 h 367"/>
                  <a:gd name="T12" fmla="*/ 131 w 200"/>
                  <a:gd name="T13" fmla="*/ 179 h 367"/>
                  <a:gd name="T14" fmla="*/ 187 w 200"/>
                  <a:gd name="T15" fmla="*/ 235 h 367"/>
                  <a:gd name="T16" fmla="*/ 200 w 200"/>
                  <a:gd name="T17" fmla="*/ 246 h 367"/>
                  <a:gd name="T18" fmla="*/ 187 w 200"/>
                  <a:gd name="T19" fmla="*/ 259 h 367"/>
                  <a:gd name="T20" fmla="*/ 110 w 200"/>
                  <a:gd name="T21" fmla="*/ 338 h 367"/>
                  <a:gd name="T22" fmla="*/ 79 w 200"/>
                  <a:gd name="T23" fmla="*/ 367 h 367"/>
                  <a:gd name="T24" fmla="*/ 79 w 200"/>
                  <a:gd name="T25" fmla="*/ 325 h 367"/>
                  <a:gd name="T26" fmla="*/ 79 w 200"/>
                  <a:gd name="T27" fmla="*/ 232 h 367"/>
                  <a:gd name="T28" fmla="*/ 29 w 200"/>
                  <a:gd name="T29" fmla="*/ 283 h 367"/>
                  <a:gd name="T30" fmla="*/ 4 w 200"/>
                  <a:gd name="T31" fmla="*/ 258 h 367"/>
                  <a:gd name="T32" fmla="*/ 79 w 200"/>
                  <a:gd name="T33" fmla="*/ 182 h 367"/>
                  <a:gd name="T34" fmla="*/ 79 w 200"/>
                  <a:gd name="T35" fmla="*/ 177 h 367"/>
                  <a:gd name="T36" fmla="*/ 0 w 200"/>
                  <a:gd name="T37" fmla="*/ 98 h 367"/>
                  <a:gd name="T38" fmla="*/ 25 w 200"/>
                  <a:gd name="T39" fmla="*/ 73 h 367"/>
                  <a:gd name="T40" fmla="*/ 150 w 200"/>
                  <a:gd name="T41" fmla="*/ 246 h 367"/>
                  <a:gd name="T42" fmla="*/ 114 w 200"/>
                  <a:gd name="T43" fmla="*/ 212 h 367"/>
                  <a:gd name="T44" fmla="*/ 114 w 200"/>
                  <a:gd name="T45" fmla="*/ 282 h 367"/>
                  <a:gd name="T46" fmla="*/ 150 w 200"/>
                  <a:gd name="T47" fmla="*/ 246 h 367"/>
                  <a:gd name="T48" fmla="*/ 114 w 200"/>
                  <a:gd name="T49" fmla="*/ 82 h 367"/>
                  <a:gd name="T50" fmla="*/ 114 w 200"/>
                  <a:gd name="T51" fmla="*/ 146 h 367"/>
                  <a:gd name="T52" fmla="*/ 146 w 200"/>
                  <a:gd name="T53" fmla="*/ 114 h 367"/>
                  <a:gd name="T54" fmla="*/ 114 w 200"/>
                  <a:gd name="T55" fmla="*/ 8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" h="367">
                    <a:moveTo>
                      <a:pt x="25" y="73"/>
                    </a:moveTo>
                    <a:lnTo>
                      <a:pt x="79" y="127"/>
                    </a:lnTo>
                    <a:lnTo>
                      <a:pt x="80" y="0"/>
                    </a:lnTo>
                    <a:lnTo>
                      <a:pt x="184" y="102"/>
                    </a:lnTo>
                    <a:lnTo>
                      <a:pt x="196" y="114"/>
                    </a:lnTo>
                    <a:lnTo>
                      <a:pt x="184" y="127"/>
                    </a:lnTo>
                    <a:lnTo>
                      <a:pt x="131" y="179"/>
                    </a:lnTo>
                    <a:lnTo>
                      <a:pt x="187" y="235"/>
                    </a:lnTo>
                    <a:lnTo>
                      <a:pt x="200" y="246"/>
                    </a:lnTo>
                    <a:lnTo>
                      <a:pt x="187" y="259"/>
                    </a:lnTo>
                    <a:lnTo>
                      <a:pt x="110" y="338"/>
                    </a:lnTo>
                    <a:lnTo>
                      <a:pt x="79" y="367"/>
                    </a:lnTo>
                    <a:lnTo>
                      <a:pt x="79" y="325"/>
                    </a:lnTo>
                    <a:lnTo>
                      <a:pt x="79" y="232"/>
                    </a:lnTo>
                    <a:lnTo>
                      <a:pt x="29" y="283"/>
                    </a:lnTo>
                    <a:lnTo>
                      <a:pt x="4" y="258"/>
                    </a:lnTo>
                    <a:lnTo>
                      <a:pt x="79" y="182"/>
                    </a:lnTo>
                    <a:lnTo>
                      <a:pt x="79" y="177"/>
                    </a:lnTo>
                    <a:lnTo>
                      <a:pt x="0" y="98"/>
                    </a:lnTo>
                    <a:lnTo>
                      <a:pt x="25" y="73"/>
                    </a:lnTo>
                    <a:close/>
                    <a:moveTo>
                      <a:pt x="150" y="246"/>
                    </a:moveTo>
                    <a:lnTo>
                      <a:pt x="114" y="212"/>
                    </a:lnTo>
                    <a:lnTo>
                      <a:pt x="114" y="282"/>
                    </a:lnTo>
                    <a:lnTo>
                      <a:pt x="150" y="246"/>
                    </a:lnTo>
                    <a:close/>
                    <a:moveTo>
                      <a:pt x="114" y="82"/>
                    </a:moveTo>
                    <a:lnTo>
                      <a:pt x="114" y="146"/>
                    </a:lnTo>
                    <a:lnTo>
                      <a:pt x="146" y="114"/>
                    </a:lnTo>
                    <a:lnTo>
                      <a:pt x="114" y="8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BA3CF8-14E1-D9AD-4140-0B2BDBA65F92}"/>
                </a:ext>
              </a:extLst>
            </p:cNvPr>
            <p:cNvGrpSpPr/>
            <p:nvPr/>
          </p:nvGrpSpPr>
          <p:grpSpPr>
            <a:xfrm>
              <a:off x="5940539" y="5094371"/>
              <a:ext cx="371944" cy="371944"/>
              <a:chOff x="5940539" y="5094371"/>
              <a:chExt cx="371944" cy="371944"/>
            </a:xfrm>
          </p:grpSpPr>
          <p:sp>
            <p:nvSpPr>
              <p:cNvPr id="29" name="Freeform 33">
                <a:extLst>
                  <a:ext uri="{FF2B5EF4-FFF2-40B4-BE49-F238E27FC236}">
                    <a16:creationId xmlns:a16="http://schemas.microsoft.com/office/drawing/2014/main" id="{2534F9E5-F2AE-E8A6-F2D0-E891B3ABAA43}"/>
                  </a:ext>
                </a:extLst>
              </p:cNvPr>
              <p:cNvSpPr/>
              <p:nvPr/>
            </p:nvSpPr>
            <p:spPr bwMode="auto">
              <a:xfrm>
                <a:off x="5940539" y="5094371"/>
                <a:ext cx="371944" cy="371944"/>
              </a:xfrm>
              <a:custGeom>
                <a:avLst/>
                <a:gdLst>
                  <a:gd name="T0" fmla="*/ 904 w 1639"/>
                  <a:gd name="T1" fmla="*/ 5 h 1638"/>
                  <a:gd name="T2" fmla="*/ 1025 w 1639"/>
                  <a:gd name="T3" fmla="*/ 27 h 1638"/>
                  <a:gd name="T4" fmla="*/ 1139 w 1639"/>
                  <a:gd name="T5" fmla="*/ 64 h 1638"/>
                  <a:gd name="T6" fmla="*/ 1245 w 1639"/>
                  <a:gd name="T7" fmla="*/ 119 h 1638"/>
                  <a:gd name="T8" fmla="*/ 1342 w 1639"/>
                  <a:gd name="T9" fmla="*/ 187 h 1638"/>
                  <a:gd name="T10" fmla="*/ 1427 w 1639"/>
                  <a:gd name="T11" fmla="*/ 268 h 1638"/>
                  <a:gd name="T12" fmla="*/ 1500 w 1639"/>
                  <a:gd name="T13" fmla="*/ 362 h 1638"/>
                  <a:gd name="T14" fmla="*/ 1560 w 1639"/>
                  <a:gd name="T15" fmla="*/ 464 h 1638"/>
                  <a:gd name="T16" fmla="*/ 1603 w 1639"/>
                  <a:gd name="T17" fmla="*/ 576 h 1638"/>
                  <a:gd name="T18" fmla="*/ 1630 w 1639"/>
                  <a:gd name="T19" fmla="*/ 695 h 1638"/>
                  <a:gd name="T20" fmla="*/ 1639 w 1639"/>
                  <a:gd name="T21" fmla="*/ 820 h 1638"/>
                  <a:gd name="T22" fmla="*/ 1630 w 1639"/>
                  <a:gd name="T23" fmla="*/ 944 h 1638"/>
                  <a:gd name="T24" fmla="*/ 1603 w 1639"/>
                  <a:gd name="T25" fmla="*/ 1063 h 1638"/>
                  <a:gd name="T26" fmla="*/ 1560 w 1639"/>
                  <a:gd name="T27" fmla="*/ 1174 h 1638"/>
                  <a:gd name="T28" fmla="*/ 1500 w 1639"/>
                  <a:gd name="T29" fmla="*/ 1278 h 1638"/>
                  <a:gd name="T30" fmla="*/ 1427 w 1639"/>
                  <a:gd name="T31" fmla="*/ 1371 h 1638"/>
                  <a:gd name="T32" fmla="*/ 1342 w 1639"/>
                  <a:gd name="T33" fmla="*/ 1452 h 1638"/>
                  <a:gd name="T34" fmla="*/ 1245 w 1639"/>
                  <a:gd name="T35" fmla="*/ 1520 h 1638"/>
                  <a:gd name="T36" fmla="*/ 1139 w 1639"/>
                  <a:gd name="T37" fmla="*/ 1575 h 1638"/>
                  <a:gd name="T38" fmla="*/ 1025 w 1639"/>
                  <a:gd name="T39" fmla="*/ 1613 h 1638"/>
                  <a:gd name="T40" fmla="*/ 904 w 1639"/>
                  <a:gd name="T41" fmla="*/ 1635 h 1638"/>
                  <a:gd name="T42" fmla="*/ 778 w 1639"/>
                  <a:gd name="T43" fmla="*/ 1637 h 1638"/>
                  <a:gd name="T44" fmla="*/ 655 w 1639"/>
                  <a:gd name="T45" fmla="*/ 1623 h 1638"/>
                  <a:gd name="T46" fmla="*/ 539 w 1639"/>
                  <a:gd name="T47" fmla="*/ 1589 h 1638"/>
                  <a:gd name="T48" fmla="*/ 429 w 1639"/>
                  <a:gd name="T49" fmla="*/ 1540 h 1638"/>
                  <a:gd name="T50" fmla="*/ 330 w 1639"/>
                  <a:gd name="T51" fmla="*/ 1477 h 1638"/>
                  <a:gd name="T52" fmla="*/ 241 w 1639"/>
                  <a:gd name="T53" fmla="*/ 1399 h 1638"/>
                  <a:gd name="T54" fmla="*/ 163 w 1639"/>
                  <a:gd name="T55" fmla="*/ 1310 h 1638"/>
                  <a:gd name="T56" fmla="*/ 100 w 1639"/>
                  <a:gd name="T57" fmla="*/ 1210 h 1638"/>
                  <a:gd name="T58" fmla="*/ 51 w 1639"/>
                  <a:gd name="T59" fmla="*/ 1102 h 1638"/>
                  <a:gd name="T60" fmla="*/ 17 w 1639"/>
                  <a:gd name="T61" fmla="*/ 985 h 1638"/>
                  <a:gd name="T62" fmla="*/ 1 w 1639"/>
                  <a:gd name="T63" fmla="*/ 862 h 1638"/>
                  <a:gd name="T64" fmla="*/ 5 w 1639"/>
                  <a:gd name="T65" fmla="*/ 736 h 1638"/>
                  <a:gd name="T66" fmla="*/ 27 w 1639"/>
                  <a:gd name="T67" fmla="*/ 615 h 1638"/>
                  <a:gd name="T68" fmla="*/ 65 w 1639"/>
                  <a:gd name="T69" fmla="*/ 501 h 1638"/>
                  <a:gd name="T70" fmla="*/ 119 w 1639"/>
                  <a:gd name="T71" fmla="*/ 395 h 1638"/>
                  <a:gd name="T72" fmla="*/ 187 w 1639"/>
                  <a:gd name="T73" fmla="*/ 299 h 1638"/>
                  <a:gd name="T74" fmla="*/ 270 w 1639"/>
                  <a:gd name="T75" fmla="*/ 213 h 1638"/>
                  <a:gd name="T76" fmla="*/ 362 w 1639"/>
                  <a:gd name="T77" fmla="*/ 141 h 1638"/>
                  <a:gd name="T78" fmla="*/ 465 w 1639"/>
                  <a:gd name="T79" fmla="*/ 81 h 1638"/>
                  <a:gd name="T80" fmla="*/ 576 w 1639"/>
                  <a:gd name="T81" fmla="*/ 37 h 1638"/>
                  <a:gd name="T82" fmla="*/ 695 w 1639"/>
                  <a:gd name="T83" fmla="*/ 9 h 1638"/>
                  <a:gd name="T84" fmla="*/ 820 w 1639"/>
                  <a:gd name="T85" fmla="*/ 0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39" h="1638">
                    <a:moveTo>
                      <a:pt x="820" y="0"/>
                    </a:moveTo>
                    <a:lnTo>
                      <a:pt x="863" y="1"/>
                    </a:lnTo>
                    <a:lnTo>
                      <a:pt x="904" y="5"/>
                    </a:lnTo>
                    <a:lnTo>
                      <a:pt x="945" y="9"/>
                    </a:lnTo>
                    <a:lnTo>
                      <a:pt x="986" y="17"/>
                    </a:lnTo>
                    <a:lnTo>
                      <a:pt x="1025" y="27"/>
                    </a:lnTo>
                    <a:lnTo>
                      <a:pt x="1063" y="37"/>
                    </a:lnTo>
                    <a:lnTo>
                      <a:pt x="1102" y="50"/>
                    </a:lnTo>
                    <a:lnTo>
                      <a:pt x="1139" y="64"/>
                    </a:lnTo>
                    <a:lnTo>
                      <a:pt x="1175" y="81"/>
                    </a:lnTo>
                    <a:lnTo>
                      <a:pt x="1211" y="99"/>
                    </a:lnTo>
                    <a:lnTo>
                      <a:pt x="1245" y="119"/>
                    </a:lnTo>
                    <a:lnTo>
                      <a:pt x="1279" y="141"/>
                    </a:lnTo>
                    <a:lnTo>
                      <a:pt x="1311" y="163"/>
                    </a:lnTo>
                    <a:lnTo>
                      <a:pt x="1342" y="187"/>
                    </a:lnTo>
                    <a:lnTo>
                      <a:pt x="1371" y="213"/>
                    </a:lnTo>
                    <a:lnTo>
                      <a:pt x="1400" y="240"/>
                    </a:lnTo>
                    <a:lnTo>
                      <a:pt x="1427" y="268"/>
                    </a:lnTo>
                    <a:lnTo>
                      <a:pt x="1452" y="299"/>
                    </a:lnTo>
                    <a:lnTo>
                      <a:pt x="1477" y="330"/>
                    </a:lnTo>
                    <a:lnTo>
                      <a:pt x="1500" y="362"/>
                    </a:lnTo>
                    <a:lnTo>
                      <a:pt x="1521" y="395"/>
                    </a:lnTo>
                    <a:lnTo>
                      <a:pt x="1541" y="429"/>
                    </a:lnTo>
                    <a:lnTo>
                      <a:pt x="1560" y="464"/>
                    </a:lnTo>
                    <a:lnTo>
                      <a:pt x="1576" y="501"/>
                    </a:lnTo>
                    <a:lnTo>
                      <a:pt x="1590" y="538"/>
                    </a:lnTo>
                    <a:lnTo>
                      <a:pt x="1603" y="576"/>
                    </a:lnTo>
                    <a:lnTo>
                      <a:pt x="1614" y="615"/>
                    </a:lnTo>
                    <a:lnTo>
                      <a:pt x="1623" y="655"/>
                    </a:lnTo>
                    <a:lnTo>
                      <a:pt x="1630" y="695"/>
                    </a:lnTo>
                    <a:lnTo>
                      <a:pt x="1636" y="736"/>
                    </a:lnTo>
                    <a:lnTo>
                      <a:pt x="1638" y="778"/>
                    </a:lnTo>
                    <a:lnTo>
                      <a:pt x="1639" y="820"/>
                    </a:lnTo>
                    <a:lnTo>
                      <a:pt x="1638" y="862"/>
                    </a:lnTo>
                    <a:lnTo>
                      <a:pt x="1636" y="903"/>
                    </a:lnTo>
                    <a:lnTo>
                      <a:pt x="1630" y="944"/>
                    </a:lnTo>
                    <a:lnTo>
                      <a:pt x="1623" y="985"/>
                    </a:lnTo>
                    <a:lnTo>
                      <a:pt x="1614" y="1024"/>
                    </a:lnTo>
                    <a:lnTo>
                      <a:pt x="1603" y="1063"/>
                    </a:lnTo>
                    <a:lnTo>
                      <a:pt x="1590" y="1102"/>
                    </a:lnTo>
                    <a:lnTo>
                      <a:pt x="1576" y="1138"/>
                    </a:lnTo>
                    <a:lnTo>
                      <a:pt x="1560" y="1174"/>
                    </a:lnTo>
                    <a:lnTo>
                      <a:pt x="1541" y="1210"/>
                    </a:lnTo>
                    <a:lnTo>
                      <a:pt x="1521" y="1244"/>
                    </a:lnTo>
                    <a:lnTo>
                      <a:pt x="1500" y="1278"/>
                    </a:lnTo>
                    <a:lnTo>
                      <a:pt x="1477" y="1310"/>
                    </a:lnTo>
                    <a:lnTo>
                      <a:pt x="1452" y="1341"/>
                    </a:lnTo>
                    <a:lnTo>
                      <a:pt x="1427" y="1371"/>
                    </a:lnTo>
                    <a:lnTo>
                      <a:pt x="1400" y="1399"/>
                    </a:lnTo>
                    <a:lnTo>
                      <a:pt x="1371" y="1426"/>
                    </a:lnTo>
                    <a:lnTo>
                      <a:pt x="1342" y="1452"/>
                    </a:lnTo>
                    <a:lnTo>
                      <a:pt x="1311" y="1477"/>
                    </a:lnTo>
                    <a:lnTo>
                      <a:pt x="1279" y="1499"/>
                    </a:lnTo>
                    <a:lnTo>
                      <a:pt x="1245" y="1520"/>
                    </a:lnTo>
                    <a:lnTo>
                      <a:pt x="1211" y="1540"/>
                    </a:lnTo>
                    <a:lnTo>
                      <a:pt x="1175" y="1558"/>
                    </a:lnTo>
                    <a:lnTo>
                      <a:pt x="1139" y="1575"/>
                    </a:lnTo>
                    <a:lnTo>
                      <a:pt x="1102" y="1589"/>
                    </a:lnTo>
                    <a:lnTo>
                      <a:pt x="1063" y="1602"/>
                    </a:lnTo>
                    <a:lnTo>
                      <a:pt x="1025" y="1613"/>
                    </a:lnTo>
                    <a:lnTo>
                      <a:pt x="986" y="1623"/>
                    </a:lnTo>
                    <a:lnTo>
                      <a:pt x="945" y="1629"/>
                    </a:lnTo>
                    <a:lnTo>
                      <a:pt x="904" y="1635"/>
                    </a:lnTo>
                    <a:lnTo>
                      <a:pt x="863" y="1637"/>
                    </a:lnTo>
                    <a:lnTo>
                      <a:pt x="820" y="1638"/>
                    </a:lnTo>
                    <a:lnTo>
                      <a:pt x="778" y="1637"/>
                    </a:lnTo>
                    <a:lnTo>
                      <a:pt x="736" y="1635"/>
                    </a:lnTo>
                    <a:lnTo>
                      <a:pt x="695" y="1629"/>
                    </a:lnTo>
                    <a:lnTo>
                      <a:pt x="655" y="1623"/>
                    </a:lnTo>
                    <a:lnTo>
                      <a:pt x="615" y="1613"/>
                    </a:lnTo>
                    <a:lnTo>
                      <a:pt x="576" y="1602"/>
                    </a:lnTo>
                    <a:lnTo>
                      <a:pt x="539" y="1589"/>
                    </a:lnTo>
                    <a:lnTo>
                      <a:pt x="501" y="1575"/>
                    </a:lnTo>
                    <a:lnTo>
                      <a:pt x="465" y="1558"/>
                    </a:lnTo>
                    <a:lnTo>
                      <a:pt x="429" y="1540"/>
                    </a:lnTo>
                    <a:lnTo>
                      <a:pt x="395" y="1520"/>
                    </a:lnTo>
                    <a:lnTo>
                      <a:pt x="362" y="1499"/>
                    </a:lnTo>
                    <a:lnTo>
                      <a:pt x="330" y="1477"/>
                    </a:lnTo>
                    <a:lnTo>
                      <a:pt x="299" y="1452"/>
                    </a:lnTo>
                    <a:lnTo>
                      <a:pt x="270" y="1426"/>
                    </a:lnTo>
                    <a:lnTo>
                      <a:pt x="241" y="1399"/>
                    </a:lnTo>
                    <a:lnTo>
                      <a:pt x="214" y="1371"/>
                    </a:lnTo>
                    <a:lnTo>
                      <a:pt x="187" y="1341"/>
                    </a:lnTo>
                    <a:lnTo>
                      <a:pt x="163" y="1310"/>
                    </a:lnTo>
                    <a:lnTo>
                      <a:pt x="141" y="1278"/>
                    </a:lnTo>
                    <a:lnTo>
                      <a:pt x="119" y="1244"/>
                    </a:lnTo>
                    <a:lnTo>
                      <a:pt x="100" y="1210"/>
                    </a:lnTo>
                    <a:lnTo>
                      <a:pt x="81" y="1174"/>
                    </a:lnTo>
                    <a:lnTo>
                      <a:pt x="65" y="1138"/>
                    </a:lnTo>
                    <a:lnTo>
                      <a:pt x="51" y="1102"/>
                    </a:lnTo>
                    <a:lnTo>
                      <a:pt x="37" y="1063"/>
                    </a:lnTo>
                    <a:lnTo>
                      <a:pt x="27" y="1024"/>
                    </a:lnTo>
                    <a:lnTo>
                      <a:pt x="17" y="985"/>
                    </a:lnTo>
                    <a:lnTo>
                      <a:pt x="9" y="944"/>
                    </a:lnTo>
                    <a:lnTo>
                      <a:pt x="5" y="903"/>
                    </a:lnTo>
                    <a:lnTo>
                      <a:pt x="1" y="862"/>
                    </a:lnTo>
                    <a:lnTo>
                      <a:pt x="0" y="820"/>
                    </a:lnTo>
                    <a:lnTo>
                      <a:pt x="1" y="778"/>
                    </a:lnTo>
                    <a:lnTo>
                      <a:pt x="5" y="736"/>
                    </a:lnTo>
                    <a:lnTo>
                      <a:pt x="9" y="695"/>
                    </a:lnTo>
                    <a:lnTo>
                      <a:pt x="17" y="655"/>
                    </a:lnTo>
                    <a:lnTo>
                      <a:pt x="27" y="615"/>
                    </a:lnTo>
                    <a:lnTo>
                      <a:pt x="37" y="576"/>
                    </a:lnTo>
                    <a:lnTo>
                      <a:pt x="51" y="538"/>
                    </a:lnTo>
                    <a:lnTo>
                      <a:pt x="65" y="501"/>
                    </a:lnTo>
                    <a:lnTo>
                      <a:pt x="81" y="464"/>
                    </a:lnTo>
                    <a:lnTo>
                      <a:pt x="100" y="429"/>
                    </a:lnTo>
                    <a:lnTo>
                      <a:pt x="119" y="395"/>
                    </a:lnTo>
                    <a:lnTo>
                      <a:pt x="141" y="362"/>
                    </a:lnTo>
                    <a:lnTo>
                      <a:pt x="163" y="330"/>
                    </a:lnTo>
                    <a:lnTo>
                      <a:pt x="187" y="299"/>
                    </a:lnTo>
                    <a:lnTo>
                      <a:pt x="214" y="268"/>
                    </a:lnTo>
                    <a:lnTo>
                      <a:pt x="241" y="240"/>
                    </a:lnTo>
                    <a:lnTo>
                      <a:pt x="270" y="213"/>
                    </a:lnTo>
                    <a:lnTo>
                      <a:pt x="299" y="187"/>
                    </a:lnTo>
                    <a:lnTo>
                      <a:pt x="330" y="163"/>
                    </a:lnTo>
                    <a:lnTo>
                      <a:pt x="362" y="141"/>
                    </a:lnTo>
                    <a:lnTo>
                      <a:pt x="395" y="119"/>
                    </a:lnTo>
                    <a:lnTo>
                      <a:pt x="429" y="99"/>
                    </a:lnTo>
                    <a:lnTo>
                      <a:pt x="465" y="81"/>
                    </a:lnTo>
                    <a:lnTo>
                      <a:pt x="501" y="64"/>
                    </a:lnTo>
                    <a:lnTo>
                      <a:pt x="539" y="50"/>
                    </a:lnTo>
                    <a:lnTo>
                      <a:pt x="576" y="37"/>
                    </a:lnTo>
                    <a:lnTo>
                      <a:pt x="615" y="27"/>
                    </a:lnTo>
                    <a:lnTo>
                      <a:pt x="655" y="17"/>
                    </a:lnTo>
                    <a:lnTo>
                      <a:pt x="695" y="9"/>
                    </a:lnTo>
                    <a:lnTo>
                      <a:pt x="736" y="5"/>
                    </a:lnTo>
                    <a:lnTo>
                      <a:pt x="778" y="1"/>
                    </a:lnTo>
                    <a:lnTo>
                      <a:pt x="82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4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EF3B3B22-4CD9-0D37-B796-FA46AC65D400}"/>
                  </a:ext>
                </a:extLst>
              </p:cNvPr>
              <p:cNvSpPr/>
              <p:nvPr/>
            </p:nvSpPr>
            <p:spPr bwMode="auto">
              <a:xfrm>
                <a:off x="5951439" y="5105271"/>
                <a:ext cx="351507" cy="351507"/>
              </a:xfrm>
              <a:custGeom>
                <a:avLst/>
                <a:gdLst>
                  <a:gd name="T0" fmla="*/ 853 w 1548"/>
                  <a:gd name="T1" fmla="*/ 4 h 1547"/>
                  <a:gd name="T2" fmla="*/ 967 w 1548"/>
                  <a:gd name="T3" fmla="*/ 25 h 1547"/>
                  <a:gd name="T4" fmla="*/ 1076 w 1548"/>
                  <a:gd name="T5" fmla="*/ 61 h 1547"/>
                  <a:gd name="T6" fmla="*/ 1176 w 1548"/>
                  <a:gd name="T7" fmla="*/ 112 h 1547"/>
                  <a:gd name="T8" fmla="*/ 1266 w 1548"/>
                  <a:gd name="T9" fmla="*/ 177 h 1547"/>
                  <a:gd name="T10" fmla="*/ 1347 w 1548"/>
                  <a:gd name="T11" fmla="*/ 254 h 1547"/>
                  <a:gd name="T12" fmla="*/ 1415 w 1548"/>
                  <a:gd name="T13" fmla="*/ 341 h 1547"/>
                  <a:gd name="T14" fmla="*/ 1471 w 1548"/>
                  <a:gd name="T15" fmla="*/ 439 h 1547"/>
                  <a:gd name="T16" fmla="*/ 1514 w 1548"/>
                  <a:gd name="T17" fmla="*/ 544 h 1547"/>
                  <a:gd name="T18" fmla="*/ 1539 w 1548"/>
                  <a:gd name="T19" fmla="*/ 655 h 1547"/>
                  <a:gd name="T20" fmla="*/ 1548 w 1548"/>
                  <a:gd name="T21" fmla="*/ 774 h 1547"/>
                  <a:gd name="T22" fmla="*/ 1539 w 1548"/>
                  <a:gd name="T23" fmla="*/ 891 h 1547"/>
                  <a:gd name="T24" fmla="*/ 1514 w 1548"/>
                  <a:gd name="T25" fmla="*/ 1003 h 1547"/>
                  <a:gd name="T26" fmla="*/ 1471 w 1548"/>
                  <a:gd name="T27" fmla="*/ 1109 h 1547"/>
                  <a:gd name="T28" fmla="*/ 1415 w 1548"/>
                  <a:gd name="T29" fmla="*/ 1206 h 1547"/>
                  <a:gd name="T30" fmla="*/ 1347 w 1548"/>
                  <a:gd name="T31" fmla="*/ 1294 h 1547"/>
                  <a:gd name="T32" fmla="*/ 1266 w 1548"/>
                  <a:gd name="T33" fmla="*/ 1370 h 1547"/>
                  <a:gd name="T34" fmla="*/ 1176 w 1548"/>
                  <a:gd name="T35" fmla="*/ 1435 h 1547"/>
                  <a:gd name="T36" fmla="*/ 1076 w 1548"/>
                  <a:gd name="T37" fmla="*/ 1486 h 1547"/>
                  <a:gd name="T38" fmla="*/ 967 w 1548"/>
                  <a:gd name="T39" fmla="*/ 1523 h 1547"/>
                  <a:gd name="T40" fmla="*/ 853 w 1548"/>
                  <a:gd name="T41" fmla="*/ 1543 h 1547"/>
                  <a:gd name="T42" fmla="*/ 735 w 1548"/>
                  <a:gd name="T43" fmla="*/ 1546 h 1547"/>
                  <a:gd name="T44" fmla="*/ 618 w 1548"/>
                  <a:gd name="T45" fmla="*/ 1531 h 1547"/>
                  <a:gd name="T46" fmla="*/ 509 w 1548"/>
                  <a:gd name="T47" fmla="*/ 1500 h 1547"/>
                  <a:gd name="T48" fmla="*/ 405 w 1548"/>
                  <a:gd name="T49" fmla="*/ 1453 h 1547"/>
                  <a:gd name="T50" fmla="*/ 311 w 1548"/>
                  <a:gd name="T51" fmla="*/ 1393 h 1547"/>
                  <a:gd name="T52" fmla="*/ 227 w 1548"/>
                  <a:gd name="T53" fmla="*/ 1320 h 1547"/>
                  <a:gd name="T54" fmla="*/ 154 w 1548"/>
                  <a:gd name="T55" fmla="*/ 1237 h 1547"/>
                  <a:gd name="T56" fmla="*/ 94 w 1548"/>
                  <a:gd name="T57" fmla="*/ 1142 h 1547"/>
                  <a:gd name="T58" fmla="*/ 48 w 1548"/>
                  <a:gd name="T59" fmla="*/ 1040 h 1547"/>
                  <a:gd name="T60" fmla="*/ 16 w 1548"/>
                  <a:gd name="T61" fmla="*/ 929 h 1547"/>
                  <a:gd name="T62" fmla="*/ 1 w 1548"/>
                  <a:gd name="T63" fmla="*/ 814 h 1547"/>
                  <a:gd name="T64" fmla="*/ 5 w 1548"/>
                  <a:gd name="T65" fmla="*/ 694 h 1547"/>
                  <a:gd name="T66" fmla="*/ 25 w 1548"/>
                  <a:gd name="T67" fmla="*/ 580 h 1547"/>
                  <a:gd name="T68" fmla="*/ 62 w 1548"/>
                  <a:gd name="T69" fmla="*/ 473 h 1547"/>
                  <a:gd name="T70" fmla="*/ 113 w 1548"/>
                  <a:gd name="T71" fmla="*/ 373 h 1547"/>
                  <a:gd name="T72" fmla="*/ 177 w 1548"/>
                  <a:gd name="T73" fmla="*/ 281 h 1547"/>
                  <a:gd name="T74" fmla="*/ 254 w 1548"/>
                  <a:gd name="T75" fmla="*/ 202 h 1547"/>
                  <a:gd name="T76" fmla="*/ 341 w 1548"/>
                  <a:gd name="T77" fmla="*/ 132 h 1547"/>
                  <a:gd name="T78" fmla="*/ 439 w 1548"/>
                  <a:gd name="T79" fmla="*/ 76 h 1547"/>
                  <a:gd name="T80" fmla="*/ 544 w 1548"/>
                  <a:gd name="T81" fmla="*/ 35 h 1547"/>
                  <a:gd name="T82" fmla="*/ 656 w 1548"/>
                  <a:gd name="T83" fmla="*/ 9 h 1547"/>
                  <a:gd name="T84" fmla="*/ 774 w 1548"/>
                  <a:gd name="T85" fmla="*/ 0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8" h="1547">
                    <a:moveTo>
                      <a:pt x="774" y="0"/>
                    </a:moveTo>
                    <a:lnTo>
                      <a:pt x="814" y="1"/>
                    </a:lnTo>
                    <a:lnTo>
                      <a:pt x="853" y="4"/>
                    </a:lnTo>
                    <a:lnTo>
                      <a:pt x="892" y="9"/>
                    </a:lnTo>
                    <a:lnTo>
                      <a:pt x="930" y="16"/>
                    </a:lnTo>
                    <a:lnTo>
                      <a:pt x="967" y="25"/>
                    </a:lnTo>
                    <a:lnTo>
                      <a:pt x="1004" y="35"/>
                    </a:lnTo>
                    <a:lnTo>
                      <a:pt x="1040" y="47"/>
                    </a:lnTo>
                    <a:lnTo>
                      <a:pt x="1076" y="61"/>
                    </a:lnTo>
                    <a:lnTo>
                      <a:pt x="1110" y="76"/>
                    </a:lnTo>
                    <a:lnTo>
                      <a:pt x="1143" y="93"/>
                    </a:lnTo>
                    <a:lnTo>
                      <a:pt x="1176" y="112"/>
                    </a:lnTo>
                    <a:lnTo>
                      <a:pt x="1207" y="132"/>
                    </a:lnTo>
                    <a:lnTo>
                      <a:pt x="1238" y="154"/>
                    </a:lnTo>
                    <a:lnTo>
                      <a:pt x="1266" y="177"/>
                    </a:lnTo>
                    <a:lnTo>
                      <a:pt x="1295" y="202"/>
                    </a:lnTo>
                    <a:lnTo>
                      <a:pt x="1321" y="227"/>
                    </a:lnTo>
                    <a:lnTo>
                      <a:pt x="1347" y="254"/>
                    </a:lnTo>
                    <a:lnTo>
                      <a:pt x="1371" y="281"/>
                    </a:lnTo>
                    <a:lnTo>
                      <a:pt x="1394" y="311"/>
                    </a:lnTo>
                    <a:lnTo>
                      <a:pt x="1415" y="341"/>
                    </a:lnTo>
                    <a:lnTo>
                      <a:pt x="1436" y="373"/>
                    </a:lnTo>
                    <a:lnTo>
                      <a:pt x="1454" y="405"/>
                    </a:lnTo>
                    <a:lnTo>
                      <a:pt x="1471" y="439"/>
                    </a:lnTo>
                    <a:lnTo>
                      <a:pt x="1487" y="473"/>
                    </a:lnTo>
                    <a:lnTo>
                      <a:pt x="1501" y="507"/>
                    </a:lnTo>
                    <a:lnTo>
                      <a:pt x="1514" y="544"/>
                    </a:lnTo>
                    <a:lnTo>
                      <a:pt x="1524" y="580"/>
                    </a:lnTo>
                    <a:lnTo>
                      <a:pt x="1532" y="618"/>
                    </a:lnTo>
                    <a:lnTo>
                      <a:pt x="1539" y="655"/>
                    </a:lnTo>
                    <a:lnTo>
                      <a:pt x="1544" y="694"/>
                    </a:lnTo>
                    <a:lnTo>
                      <a:pt x="1547" y="734"/>
                    </a:lnTo>
                    <a:lnTo>
                      <a:pt x="1548" y="774"/>
                    </a:lnTo>
                    <a:lnTo>
                      <a:pt x="1547" y="814"/>
                    </a:lnTo>
                    <a:lnTo>
                      <a:pt x="1544" y="853"/>
                    </a:lnTo>
                    <a:lnTo>
                      <a:pt x="1539" y="891"/>
                    </a:lnTo>
                    <a:lnTo>
                      <a:pt x="1532" y="929"/>
                    </a:lnTo>
                    <a:lnTo>
                      <a:pt x="1524" y="967"/>
                    </a:lnTo>
                    <a:lnTo>
                      <a:pt x="1514" y="1003"/>
                    </a:lnTo>
                    <a:lnTo>
                      <a:pt x="1501" y="1040"/>
                    </a:lnTo>
                    <a:lnTo>
                      <a:pt x="1487" y="1075"/>
                    </a:lnTo>
                    <a:lnTo>
                      <a:pt x="1471" y="1109"/>
                    </a:lnTo>
                    <a:lnTo>
                      <a:pt x="1454" y="1142"/>
                    </a:lnTo>
                    <a:lnTo>
                      <a:pt x="1436" y="1174"/>
                    </a:lnTo>
                    <a:lnTo>
                      <a:pt x="1415" y="1206"/>
                    </a:lnTo>
                    <a:lnTo>
                      <a:pt x="1394" y="1237"/>
                    </a:lnTo>
                    <a:lnTo>
                      <a:pt x="1371" y="1265"/>
                    </a:lnTo>
                    <a:lnTo>
                      <a:pt x="1347" y="1294"/>
                    </a:lnTo>
                    <a:lnTo>
                      <a:pt x="1321" y="1320"/>
                    </a:lnTo>
                    <a:lnTo>
                      <a:pt x="1295" y="1346"/>
                    </a:lnTo>
                    <a:lnTo>
                      <a:pt x="1266" y="1370"/>
                    </a:lnTo>
                    <a:lnTo>
                      <a:pt x="1238" y="1393"/>
                    </a:lnTo>
                    <a:lnTo>
                      <a:pt x="1207" y="1415"/>
                    </a:lnTo>
                    <a:lnTo>
                      <a:pt x="1176" y="1435"/>
                    </a:lnTo>
                    <a:lnTo>
                      <a:pt x="1143" y="1453"/>
                    </a:lnTo>
                    <a:lnTo>
                      <a:pt x="1110" y="1470"/>
                    </a:lnTo>
                    <a:lnTo>
                      <a:pt x="1076" y="1486"/>
                    </a:lnTo>
                    <a:lnTo>
                      <a:pt x="1040" y="1500"/>
                    </a:lnTo>
                    <a:lnTo>
                      <a:pt x="1004" y="1513"/>
                    </a:lnTo>
                    <a:lnTo>
                      <a:pt x="967" y="1523"/>
                    </a:lnTo>
                    <a:lnTo>
                      <a:pt x="930" y="1531"/>
                    </a:lnTo>
                    <a:lnTo>
                      <a:pt x="892" y="1538"/>
                    </a:lnTo>
                    <a:lnTo>
                      <a:pt x="853" y="1543"/>
                    </a:lnTo>
                    <a:lnTo>
                      <a:pt x="814" y="1546"/>
                    </a:lnTo>
                    <a:lnTo>
                      <a:pt x="774" y="1547"/>
                    </a:lnTo>
                    <a:lnTo>
                      <a:pt x="735" y="1546"/>
                    </a:lnTo>
                    <a:lnTo>
                      <a:pt x="695" y="1543"/>
                    </a:lnTo>
                    <a:lnTo>
                      <a:pt x="656" y="1538"/>
                    </a:lnTo>
                    <a:lnTo>
                      <a:pt x="618" y="1531"/>
                    </a:lnTo>
                    <a:lnTo>
                      <a:pt x="581" y="1523"/>
                    </a:lnTo>
                    <a:lnTo>
                      <a:pt x="544" y="1513"/>
                    </a:lnTo>
                    <a:lnTo>
                      <a:pt x="509" y="1500"/>
                    </a:lnTo>
                    <a:lnTo>
                      <a:pt x="473" y="1486"/>
                    </a:lnTo>
                    <a:lnTo>
                      <a:pt x="439" y="1470"/>
                    </a:lnTo>
                    <a:lnTo>
                      <a:pt x="405" y="1453"/>
                    </a:lnTo>
                    <a:lnTo>
                      <a:pt x="373" y="1435"/>
                    </a:lnTo>
                    <a:lnTo>
                      <a:pt x="341" y="1415"/>
                    </a:lnTo>
                    <a:lnTo>
                      <a:pt x="311" y="1393"/>
                    </a:lnTo>
                    <a:lnTo>
                      <a:pt x="282" y="1370"/>
                    </a:lnTo>
                    <a:lnTo>
                      <a:pt x="254" y="1346"/>
                    </a:lnTo>
                    <a:lnTo>
                      <a:pt x="227" y="1320"/>
                    </a:lnTo>
                    <a:lnTo>
                      <a:pt x="202" y="1294"/>
                    </a:lnTo>
                    <a:lnTo>
                      <a:pt x="177" y="1265"/>
                    </a:lnTo>
                    <a:lnTo>
                      <a:pt x="154" y="1237"/>
                    </a:lnTo>
                    <a:lnTo>
                      <a:pt x="132" y="1206"/>
                    </a:lnTo>
                    <a:lnTo>
                      <a:pt x="113" y="1174"/>
                    </a:lnTo>
                    <a:lnTo>
                      <a:pt x="94" y="1142"/>
                    </a:lnTo>
                    <a:lnTo>
                      <a:pt x="76" y="1109"/>
                    </a:lnTo>
                    <a:lnTo>
                      <a:pt x="62" y="1075"/>
                    </a:lnTo>
                    <a:lnTo>
                      <a:pt x="48" y="1040"/>
                    </a:lnTo>
                    <a:lnTo>
                      <a:pt x="35" y="1003"/>
                    </a:lnTo>
                    <a:lnTo>
                      <a:pt x="25" y="967"/>
                    </a:lnTo>
                    <a:lnTo>
                      <a:pt x="16" y="929"/>
                    </a:lnTo>
                    <a:lnTo>
                      <a:pt x="9" y="891"/>
                    </a:lnTo>
                    <a:lnTo>
                      <a:pt x="5" y="853"/>
                    </a:lnTo>
                    <a:lnTo>
                      <a:pt x="1" y="814"/>
                    </a:lnTo>
                    <a:lnTo>
                      <a:pt x="0" y="774"/>
                    </a:lnTo>
                    <a:lnTo>
                      <a:pt x="1" y="734"/>
                    </a:lnTo>
                    <a:lnTo>
                      <a:pt x="5" y="694"/>
                    </a:lnTo>
                    <a:lnTo>
                      <a:pt x="9" y="655"/>
                    </a:lnTo>
                    <a:lnTo>
                      <a:pt x="16" y="618"/>
                    </a:lnTo>
                    <a:lnTo>
                      <a:pt x="25" y="580"/>
                    </a:lnTo>
                    <a:lnTo>
                      <a:pt x="35" y="544"/>
                    </a:lnTo>
                    <a:lnTo>
                      <a:pt x="48" y="507"/>
                    </a:lnTo>
                    <a:lnTo>
                      <a:pt x="62" y="473"/>
                    </a:lnTo>
                    <a:lnTo>
                      <a:pt x="76" y="439"/>
                    </a:lnTo>
                    <a:lnTo>
                      <a:pt x="94" y="405"/>
                    </a:lnTo>
                    <a:lnTo>
                      <a:pt x="113" y="373"/>
                    </a:lnTo>
                    <a:lnTo>
                      <a:pt x="132" y="341"/>
                    </a:lnTo>
                    <a:lnTo>
                      <a:pt x="154" y="311"/>
                    </a:lnTo>
                    <a:lnTo>
                      <a:pt x="177" y="281"/>
                    </a:lnTo>
                    <a:lnTo>
                      <a:pt x="202" y="254"/>
                    </a:lnTo>
                    <a:lnTo>
                      <a:pt x="227" y="227"/>
                    </a:lnTo>
                    <a:lnTo>
                      <a:pt x="254" y="202"/>
                    </a:lnTo>
                    <a:lnTo>
                      <a:pt x="282" y="177"/>
                    </a:lnTo>
                    <a:lnTo>
                      <a:pt x="311" y="154"/>
                    </a:lnTo>
                    <a:lnTo>
                      <a:pt x="341" y="132"/>
                    </a:lnTo>
                    <a:lnTo>
                      <a:pt x="373" y="112"/>
                    </a:lnTo>
                    <a:lnTo>
                      <a:pt x="405" y="93"/>
                    </a:lnTo>
                    <a:lnTo>
                      <a:pt x="439" y="76"/>
                    </a:lnTo>
                    <a:lnTo>
                      <a:pt x="473" y="61"/>
                    </a:lnTo>
                    <a:lnTo>
                      <a:pt x="509" y="47"/>
                    </a:lnTo>
                    <a:lnTo>
                      <a:pt x="544" y="35"/>
                    </a:lnTo>
                    <a:lnTo>
                      <a:pt x="581" y="25"/>
                    </a:lnTo>
                    <a:lnTo>
                      <a:pt x="618" y="16"/>
                    </a:lnTo>
                    <a:lnTo>
                      <a:pt x="656" y="9"/>
                    </a:lnTo>
                    <a:lnTo>
                      <a:pt x="695" y="4"/>
                    </a:lnTo>
                    <a:lnTo>
                      <a:pt x="735" y="1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E2C0D58D-B86D-5C02-B926-F5004CE9CD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9071" y="5211540"/>
                <a:ext cx="137606" cy="137606"/>
              </a:xfrm>
              <a:custGeom>
                <a:avLst/>
                <a:gdLst>
                  <a:gd name="T0" fmla="*/ 470 w 608"/>
                  <a:gd name="T1" fmla="*/ 1 h 609"/>
                  <a:gd name="T2" fmla="*/ 514 w 608"/>
                  <a:gd name="T3" fmla="*/ 13 h 609"/>
                  <a:gd name="T4" fmla="*/ 552 w 608"/>
                  <a:gd name="T5" fmla="*/ 36 h 609"/>
                  <a:gd name="T6" fmla="*/ 563 w 608"/>
                  <a:gd name="T7" fmla="*/ 46 h 609"/>
                  <a:gd name="T8" fmla="*/ 589 w 608"/>
                  <a:gd name="T9" fmla="*/ 81 h 609"/>
                  <a:gd name="T10" fmla="*/ 604 w 608"/>
                  <a:gd name="T11" fmla="*/ 123 h 609"/>
                  <a:gd name="T12" fmla="*/ 608 w 608"/>
                  <a:gd name="T13" fmla="*/ 455 h 609"/>
                  <a:gd name="T14" fmla="*/ 601 w 608"/>
                  <a:gd name="T15" fmla="*/ 501 h 609"/>
                  <a:gd name="T16" fmla="*/ 581 w 608"/>
                  <a:gd name="T17" fmla="*/ 541 h 609"/>
                  <a:gd name="T18" fmla="*/ 552 w 608"/>
                  <a:gd name="T19" fmla="*/ 574 h 609"/>
                  <a:gd name="T20" fmla="*/ 514 w 608"/>
                  <a:gd name="T21" fmla="*/ 597 h 609"/>
                  <a:gd name="T22" fmla="*/ 470 w 608"/>
                  <a:gd name="T23" fmla="*/ 608 h 609"/>
                  <a:gd name="T24" fmla="*/ 138 w 608"/>
                  <a:gd name="T25" fmla="*/ 608 h 609"/>
                  <a:gd name="T26" fmla="*/ 93 w 608"/>
                  <a:gd name="T27" fmla="*/ 597 h 609"/>
                  <a:gd name="T28" fmla="*/ 55 w 608"/>
                  <a:gd name="T29" fmla="*/ 574 h 609"/>
                  <a:gd name="T30" fmla="*/ 35 w 608"/>
                  <a:gd name="T31" fmla="*/ 553 h 609"/>
                  <a:gd name="T32" fmla="*/ 11 w 608"/>
                  <a:gd name="T33" fmla="*/ 514 h 609"/>
                  <a:gd name="T34" fmla="*/ 0 w 608"/>
                  <a:gd name="T35" fmla="*/ 471 h 609"/>
                  <a:gd name="T36" fmla="*/ 0 w 608"/>
                  <a:gd name="T37" fmla="*/ 138 h 609"/>
                  <a:gd name="T38" fmla="*/ 11 w 608"/>
                  <a:gd name="T39" fmla="*/ 95 h 609"/>
                  <a:gd name="T40" fmla="*/ 35 w 608"/>
                  <a:gd name="T41" fmla="*/ 57 h 609"/>
                  <a:gd name="T42" fmla="*/ 67 w 608"/>
                  <a:gd name="T43" fmla="*/ 28 h 609"/>
                  <a:gd name="T44" fmla="*/ 107 w 608"/>
                  <a:gd name="T45" fmla="*/ 8 h 609"/>
                  <a:gd name="T46" fmla="*/ 152 w 608"/>
                  <a:gd name="T47" fmla="*/ 0 h 609"/>
                  <a:gd name="T48" fmla="*/ 143 w 608"/>
                  <a:gd name="T49" fmla="*/ 61 h 609"/>
                  <a:gd name="T50" fmla="*/ 116 w 608"/>
                  <a:gd name="T51" fmla="*/ 68 h 609"/>
                  <a:gd name="T52" fmla="*/ 93 w 608"/>
                  <a:gd name="T53" fmla="*/ 81 h 609"/>
                  <a:gd name="T54" fmla="*/ 75 w 608"/>
                  <a:gd name="T55" fmla="*/ 102 h 609"/>
                  <a:gd name="T56" fmla="*/ 62 w 608"/>
                  <a:gd name="T57" fmla="*/ 127 h 609"/>
                  <a:gd name="T58" fmla="*/ 58 w 608"/>
                  <a:gd name="T59" fmla="*/ 154 h 609"/>
                  <a:gd name="T60" fmla="*/ 60 w 608"/>
                  <a:gd name="T61" fmla="*/ 475 h 609"/>
                  <a:gd name="T62" fmla="*/ 69 w 608"/>
                  <a:gd name="T63" fmla="*/ 501 h 609"/>
                  <a:gd name="T64" fmla="*/ 86 w 608"/>
                  <a:gd name="T65" fmla="*/ 522 h 609"/>
                  <a:gd name="T66" fmla="*/ 108 w 608"/>
                  <a:gd name="T67" fmla="*/ 538 h 609"/>
                  <a:gd name="T68" fmla="*/ 134 w 608"/>
                  <a:gd name="T69" fmla="*/ 547 h 609"/>
                  <a:gd name="T70" fmla="*/ 454 w 608"/>
                  <a:gd name="T71" fmla="*/ 550 h 609"/>
                  <a:gd name="T72" fmla="*/ 482 w 608"/>
                  <a:gd name="T73" fmla="*/ 545 h 609"/>
                  <a:gd name="T74" fmla="*/ 507 w 608"/>
                  <a:gd name="T75" fmla="*/ 534 h 609"/>
                  <a:gd name="T76" fmla="*/ 527 w 608"/>
                  <a:gd name="T77" fmla="*/ 516 h 609"/>
                  <a:gd name="T78" fmla="*/ 541 w 608"/>
                  <a:gd name="T79" fmla="*/ 492 h 609"/>
                  <a:gd name="T80" fmla="*/ 548 w 608"/>
                  <a:gd name="T81" fmla="*/ 465 h 609"/>
                  <a:gd name="T82" fmla="*/ 548 w 608"/>
                  <a:gd name="T83" fmla="*/ 145 h 609"/>
                  <a:gd name="T84" fmla="*/ 541 w 608"/>
                  <a:gd name="T85" fmla="*/ 118 h 609"/>
                  <a:gd name="T86" fmla="*/ 527 w 608"/>
                  <a:gd name="T87" fmla="*/ 94 h 609"/>
                  <a:gd name="T88" fmla="*/ 514 w 608"/>
                  <a:gd name="T89" fmla="*/ 81 h 609"/>
                  <a:gd name="T90" fmla="*/ 491 w 608"/>
                  <a:gd name="T91" fmla="*/ 68 h 609"/>
                  <a:gd name="T92" fmla="*/ 464 w 608"/>
                  <a:gd name="T93" fmla="*/ 6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8" h="609">
                    <a:moveTo>
                      <a:pt x="152" y="0"/>
                    </a:moveTo>
                    <a:lnTo>
                      <a:pt x="454" y="0"/>
                    </a:lnTo>
                    <a:lnTo>
                      <a:pt x="470" y="1"/>
                    </a:lnTo>
                    <a:lnTo>
                      <a:pt x="484" y="4"/>
                    </a:lnTo>
                    <a:lnTo>
                      <a:pt x="499" y="8"/>
                    </a:lnTo>
                    <a:lnTo>
                      <a:pt x="514" y="13"/>
                    </a:lnTo>
                    <a:lnTo>
                      <a:pt x="527" y="20"/>
                    </a:lnTo>
                    <a:lnTo>
                      <a:pt x="539" y="28"/>
                    </a:lnTo>
                    <a:lnTo>
                      <a:pt x="552" y="36"/>
                    </a:lnTo>
                    <a:lnTo>
                      <a:pt x="562" y="46"/>
                    </a:lnTo>
                    <a:lnTo>
                      <a:pt x="562" y="46"/>
                    </a:lnTo>
                    <a:lnTo>
                      <a:pt x="563" y="46"/>
                    </a:lnTo>
                    <a:lnTo>
                      <a:pt x="572" y="57"/>
                    </a:lnTo>
                    <a:lnTo>
                      <a:pt x="581" y="69"/>
                    </a:lnTo>
                    <a:lnTo>
                      <a:pt x="589" y="81"/>
                    </a:lnTo>
                    <a:lnTo>
                      <a:pt x="595" y="95"/>
                    </a:lnTo>
                    <a:lnTo>
                      <a:pt x="601" y="109"/>
                    </a:lnTo>
                    <a:lnTo>
                      <a:pt x="604" y="123"/>
                    </a:lnTo>
                    <a:lnTo>
                      <a:pt x="606" y="138"/>
                    </a:lnTo>
                    <a:lnTo>
                      <a:pt x="608" y="154"/>
                    </a:lnTo>
                    <a:lnTo>
                      <a:pt x="608" y="455"/>
                    </a:lnTo>
                    <a:lnTo>
                      <a:pt x="606" y="471"/>
                    </a:lnTo>
                    <a:lnTo>
                      <a:pt x="604" y="486"/>
                    </a:lnTo>
                    <a:lnTo>
                      <a:pt x="601" y="501"/>
                    </a:lnTo>
                    <a:lnTo>
                      <a:pt x="595" y="514"/>
                    </a:lnTo>
                    <a:lnTo>
                      <a:pt x="589" y="528"/>
                    </a:lnTo>
                    <a:lnTo>
                      <a:pt x="581" y="541"/>
                    </a:lnTo>
                    <a:lnTo>
                      <a:pt x="572" y="553"/>
                    </a:lnTo>
                    <a:lnTo>
                      <a:pt x="563" y="563"/>
                    </a:lnTo>
                    <a:lnTo>
                      <a:pt x="552" y="574"/>
                    </a:lnTo>
                    <a:lnTo>
                      <a:pt x="540" y="583"/>
                    </a:lnTo>
                    <a:lnTo>
                      <a:pt x="527" y="590"/>
                    </a:lnTo>
                    <a:lnTo>
                      <a:pt x="514" y="597"/>
                    </a:lnTo>
                    <a:lnTo>
                      <a:pt x="499" y="602"/>
                    </a:lnTo>
                    <a:lnTo>
                      <a:pt x="484" y="606"/>
                    </a:lnTo>
                    <a:lnTo>
                      <a:pt x="470" y="608"/>
                    </a:lnTo>
                    <a:lnTo>
                      <a:pt x="454" y="609"/>
                    </a:lnTo>
                    <a:lnTo>
                      <a:pt x="152" y="609"/>
                    </a:lnTo>
                    <a:lnTo>
                      <a:pt x="138" y="608"/>
                    </a:lnTo>
                    <a:lnTo>
                      <a:pt x="122" y="606"/>
                    </a:lnTo>
                    <a:lnTo>
                      <a:pt x="108" y="602"/>
                    </a:lnTo>
                    <a:lnTo>
                      <a:pt x="93" y="597"/>
                    </a:lnTo>
                    <a:lnTo>
                      <a:pt x="79" y="590"/>
                    </a:lnTo>
                    <a:lnTo>
                      <a:pt x="67" y="583"/>
                    </a:lnTo>
                    <a:lnTo>
                      <a:pt x="55" y="574"/>
                    </a:lnTo>
                    <a:lnTo>
                      <a:pt x="44" y="563"/>
                    </a:lnTo>
                    <a:lnTo>
                      <a:pt x="44" y="563"/>
                    </a:lnTo>
                    <a:lnTo>
                      <a:pt x="35" y="553"/>
                    </a:lnTo>
                    <a:lnTo>
                      <a:pt x="26" y="541"/>
                    </a:lnTo>
                    <a:lnTo>
                      <a:pt x="18" y="528"/>
                    </a:lnTo>
                    <a:lnTo>
                      <a:pt x="11" y="514"/>
                    </a:lnTo>
                    <a:lnTo>
                      <a:pt x="6" y="501"/>
                    </a:lnTo>
                    <a:lnTo>
                      <a:pt x="2" y="486"/>
                    </a:lnTo>
                    <a:lnTo>
                      <a:pt x="0" y="471"/>
                    </a:lnTo>
                    <a:lnTo>
                      <a:pt x="0" y="455"/>
                    </a:lnTo>
                    <a:lnTo>
                      <a:pt x="0" y="154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6" y="109"/>
                    </a:lnTo>
                    <a:lnTo>
                      <a:pt x="11" y="95"/>
                    </a:lnTo>
                    <a:lnTo>
                      <a:pt x="18" y="81"/>
                    </a:lnTo>
                    <a:lnTo>
                      <a:pt x="26" y="69"/>
                    </a:lnTo>
                    <a:lnTo>
                      <a:pt x="35" y="57"/>
                    </a:lnTo>
                    <a:lnTo>
                      <a:pt x="44" y="46"/>
                    </a:lnTo>
                    <a:lnTo>
                      <a:pt x="55" y="36"/>
                    </a:lnTo>
                    <a:lnTo>
                      <a:pt x="67" y="28"/>
                    </a:lnTo>
                    <a:lnTo>
                      <a:pt x="79" y="20"/>
                    </a:lnTo>
                    <a:lnTo>
                      <a:pt x="93" y="13"/>
                    </a:lnTo>
                    <a:lnTo>
                      <a:pt x="107" y="8"/>
                    </a:lnTo>
                    <a:lnTo>
                      <a:pt x="122" y="4"/>
                    </a:lnTo>
                    <a:lnTo>
                      <a:pt x="138" y="1"/>
                    </a:lnTo>
                    <a:lnTo>
                      <a:pt x="152" y="0"/>
                    </a:lnTo>
                    <a:close/>
                    <a:moveTo>
                      <a:pt x="454" y="60"/>
                    </a:moveTo>
                    <a:lnTo>
                      <a:pt x="152" y="60"/>
                    </a:lnTo>
                    <a:lnTo>
                      <a:pt x="143" y="61"/>
                    </a:lnTo>
                    <a:lnTo>
                      <a:pt x="134" y="62"/>
                    </a:lnTo>
                    <a:lnTo>
                      <a:pt x="125" y="64"/>
                    </a:lnTo>
                    <a:lnTo>
                      <a:pt x="116" y="68"/>
                    </a:lnTo>
                    <a:lnTo>
                      <a:pt x="108" y="71"/>
                    </a:lnTo>
                    <a:lnTo>
                      <a:pt x="100" y="76"/>
                    </a:lnTo>
                    <a:lnTo>
                      <a:pt x="93" y="81"/>
                    </a:lnTo>
                    <a:lnTo>
                      <a:pt x="86" y="88"/>
                    </a:lnTo>
                    <a:lnTo>
                      <a:pt x="79" y="94"/>
                    </a:lnTo>
                    <a:lnTo>
                      <a:pt x="75" y="102"/>
                    </a:lnTo>
                    <a:lnTo>
                      <a:pt x="69" y="110"/>
                    </a:lnTo>
                    <a:lnTo>
                      <a:pt x="66" y="118"/>
                    </a:lnTo>
                    <a:lnTo>
                      <a:pt x="62" y="127"/>
                    </a:lnTo>
                    <a:lnTo>
                      <a:pt x="60" y="135"/>
                    </a:lnTo>
                    <a:lnTo>
                      <a:pt x="59" y="145"/>
                    </a:lnTo>
                    <a:lnTo>
                      <a:pt x="58" y="154"/>
                    </a:lnTo>
                    <a:lnTo>
                      <a:pt x="58" y="455"/>
                    </a:lnTo>
                    <a:lnTo>
                      <a:pt x="59" y="465"/>
                    </a:lnTo>
                    <a:lnTo>
                      <a:pt x="60" y="475"/>
                    </a:lnTo>
                    <a:lnTo>
                      <a:pt x="62" y="484"/>
                    </a:lnTo>
                    <a:lnTo>
                      <a:pt x="66" y="492"/>
                    </a:lnTo>
                    <a:lnTo>
                      <a:pt x="69" y="501"/>
                    </a:lnTo>
                    <a:lnTo>
                      <a:pt x="75" y="509"/>
                    </a:lnTo>
                    <a:lnTo>
                      <a:pt x="79" y="516"/>
                    </a:lnTo>
                    <a:lnTo>
                      <a:pt x="86" y="522"/>
                    </a:lnTo>
                    <a:lnTo>
                      <a:pt x="93" y="528"/>
                    </a:lnTo>
                    <a:lnTo>
                      <a:pt x="100" y="534"/>
                    </a:lnTo>
                    <a:lnTo>
                      <a:pt x="108" y="538"/>
                    </a:lnTo>
                    <a:lnTo>
                      <a:pt x="116" y="543"/>
                    </a:lnTo>
                    <a:lnTo>
                      <a:pt x="125" y="545"/>
                    </a:lnTo>
                    <a:lnTo>
                      <a:pt x="134" y="547"/>
                    </a:lnTo>
                    <a:lnTo>
                      <a:pt x="143" y="550"/>
                    </a:lnTo>
                    <a:lnTo>
                      <a:pt x="152" y="550"/>
                    </a:lnTo>
                    <a:lnTo>
                      <a:pt x="454" y="550"/>
                    </a:lnTo>
                    <a:lnTo>
                      <a:pt x="464" y="550"/>
                    </a:lnTo>
                    <a:lnTo>
                      <a:pt x="473" y="547"/>
                    </a:lnTo>
                    <a:lnTo>
                      <a:pt x="482" y="545"/>
                    </a:lnTo>
                    <a:lnTo>
                      <a:pt x="491" y="543"/>
                    </a:lnTo>
                    <a:lnTo>
                      <a:pt x="499" y="538"/>
                    </a:lnTo>
                    <a:lnTo>
                      <a:pt x="507" y="534"/>
                    </a:lnTo>
                    <a:lnTo>
                      <a:pt x="514" y="528"/>
                    </a:lnTo>
                    <a:lnTo>
                      <a:pt x="521" y="522"/>
                    </a:lnTo>
                    <a:lnTo>
                      <a:pt x="527" y="516"/>
                    </a:lnTo>
                    <a:lnTo>
                      <a:pt x="532" y="508"/>
                    </a:lnTo>
                    <a:lnTo>
                      <a:pt x="537" y="501"/>
                    </a:lnTo>
                    <a:lnTo>
                      <a:pt x="541" y="492"/>
                    </a:lnTo>
                    <a:lnTo>
                      <a:pt x="545" y="484"/>
                    </a:lnTo>
                    <a:lnTo>
                      <a:pt x="547" y="475"/>
                    </a:lnTo>
                    <a:lnTo>
                      <a:pt x="548" y="465"/>
                    </a:lnTo>
                    <a:lnTo>
                      <a:pt x="548" y="455"/>
                    </a:lnTo>
                    <a:lnTo>
                      <a:pt x="548" y="154"/>
                    </a:lnTo>
                    <a:lnTo>
                      <a:pt x="548" y="145"/>
                    </a:lnTo>
                    <a:lnTo>
                      <a:pt x="547" y="135"/>
                    </a:lnTo>
                    <a:lnTo>
                      <a:pt x="545" y="126"/>
                    </a:lnTo>
                    <a:lnTo>
                      <a:pt x="541" y="118"/>
                    </a:lnTo>
                    <a:lnTo>
                      <a:pt x="537" y="110"/>
                    </a:lnTo>
                    <a:lnTo>
                      <a:pt x="532" y="102"/>
                    </a:lnTo>
                    <a:lnTo>
                      <a:pt x="527" y="94"/>
                    </a:lnTo>
                    <a:lnTo>
                      <a:pt x="521" y="88"/>
                    </a:lnTo>
                    <a:lnTo>
                      <a:pt x="521" y="87"/>
                    </a:lnTo>
                    <a:lnTo>
                      <a:pt x="514" y="81"/>
                    </a:lnTo>
                    <a:lnTo>
                      <a:pt x="507" y="76"/>
                    </a:lnTo>
                    <a:lnTo>
                      <a:pt x="499" y="71"/>
                    </a:lnTo>
                    <a:lnTo>
                      <a:pt x="491" y="68"/>
                    </a:lnTo>
                    <a:lnTo>
                      <a:pt x="482" y="64"/>
                    </a:lnTo>
                    <a:lnTo>
                      <a:pt x="473" y="62"/>
                    </a:lnTo>
                    <a:lnTo>
                      <a:pt x="464" y="61"/>
                    </a:lnTo>
                    <a:lnTo>
                      <a:pt x="454" y="6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rgbClr val="FFFFFF"/>
                  </a:gs>
                  <a:gs pos="56000">
                    <a:schemeClr val="bg1">
                      <a:alpha val="45000"/>
                    </a:schemeClr>
                  </a:gs>
                  <a:gs pos="100000">
                    <a:srgbClr val="FFFFFF"/>
                  </a:gs>
                  <a:gs pos="0">
                    <a:schemeClr val="bg1">
                      <a:alpha val="97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42">
                <a:extLst>
                  <a:ext uri="{FF2B5EF4-FFF2-40B4-BE49-F238E27FC236}">
                    <a16:creationId xmlns:a16="http://schemas.microsoft.com/office/drawing/2014/main" id="{045294D2-D43A-E757-F2DA-7C07A6774072}"/>
                  </a:ext>
                </a:extLst>
              </p:cNvPr>
              <p:cNvSpPr/>
              <p:nvPr/>
            </p:nvSpPr>
            <p:spPr bwMode="auto">
              <a:xfrm>
                <a:off x="5940539" y="5287836"/>
                <a:ext cx="371944" cy="178479"/>
              </a:xfrm>
              <a:custGeom>
                <a:avLst/>
                <a:gdLst>
                  <a:gd name="T0" fmla="*/ 1635 w 1638"/>
                  <a:gd name="T1" fmla="*/ 43 h 786"/>
                  <a:gd name="T2" fmla="*/ 1625 w 1638"/>
                  <a:gd name="T3" fmla="*/ 122 h 786"/>
                  <a:gd name="T4" fmla="*/ 1605 w 1638"/>
                  <a:gd name="T5" fmla="*/ 199 h 786"/>
                  <a:gd name="T6" fmla="*/ 1580 w 1638"/>
                  <a:gd name="T7" fmla="*/ 273 h 786"/>
                  <a:gd name="T8" fmla="*/ 1547 w 1638"/>
                  <a:gd name="T9" fmla="*/ 344 h 786"/>
                  <a:gd name="T10" fmla="*/ 1508 w 1638"/>
                  <a:gd name="T11" fmla="*/ 410 h 786"/>
                  <a:gd name="T12" fmla="*/ 1464 w 1638"/>
                  <a:gd name="T13" fmla="*/ 473 h 786"/>
                  <a:gd name="T14" fmla="*/ 1414 w 1638"/>
                  <a:gd name="T15" fmla="*/ 531 h 786"/>
                  <a:gd name="T16" fmla="*/ 1359 w 1638"/>
                  <a:gd name="T17" fmla="*/ 584 h 786"/>
                  <a:gd name="T18" fmla="*/ 1298 w 1638"/>
                  <a:gd name="T19" fmla="*/ 631 h 786"/>
                  <a:gd name="T20" fmla="*/ 1235 w 1638"/>
                  <a:gd name="T21" fmla="*/ 674 h 786"/>
                  <a:gd name="T22" fmla="*/ 1166 w 1638"/>
                  <a:gd name="T23" fmla="*/ 710 h 786"/>
                  <a:gd name="T24" fmla="*/ 1094 w 1638"/>
                  <a:gd name="T25" fmla="*/ 740 h 786"/>
                  <a:gd name="T26" fmla="*/ 1019 w 1638"/>
                  <a:gd name="T27" fmla="*/ 763 h 786"/>
                  <a:gd name="T28" fmla="*/ 940 w 1638"/>
                  <a:gd name="T29" fmla="*/ 777 h 786"/>
                  <a:gd name="T30" fmla="*/ 861 w 1638"/>
                  <a:gd name="T31" fmla="*/ 785 h 786"/>
                  <a:gd name="T32" fmla="*/ 778 w 1638"/>
                  <a:gd name="T33" fmla="*/ 785 h 786"/>
                  <a:gd name="T34" fmla="*/ 697 w 1638"/>
                  <a:gd name="T35" fmla="*/ 777 h 786"/>
                  <a:gd name="T36" fmla="*/ 619 w 1638"/>
                  <a:gd name="T37" fmla="*/ 763 h 786"/>
                  <a:gd name="T38" fmla="*/ 543 w 1638"/>
                  <a:gd name="T39" fmla="*/ 740 h 786"/>
                  <a:gd name="T40" fmla="*/ 472 w 1638"/>
                  <a:gd name="T41" fmla="*/ 710 h 786"/>
                  <a:gd name="T42" fmla="*/ 403 w 1638"/>
                  <a:gd name="T43" fmla="*/ 674 h 786"/>
                  <a:gd name="T44" fmla="*/ 338 w 1638"/>
                  <a:gd name="T45" fmla="*/ 631 h 786"/>
                  <a:gd name="T46" fmla="*/ 279 w 1638"/>
                  <a:gd name="T47" fmla="*/ 584 h 786"/>
                  <a:gd name="T48" fmla="*/ 223 w 1638"/>
                  <a:gd name="T49" fmla="*/ 530 h 786"/>
                  <a:gd name="T50" fmla="*/ 173 w 1638"/>
                  <a:gd name="T51" fmla="*/ 472 h 786"/>
                  <a:gd name="T52" fmla="*/ 128 w 1638"/>
                  <a:gd name="T53" fmla="*/ 409 h 786"/>
                  <a:gd name="T54" fmla="*/ 89 w 1638"/>
                  <a:gd name="T55" fmla="*/ 342 h 786"/>
                  <a:gd name="T56" fmla="*/ 58 w 1638"/>
                  <a:gd name="T57" fmla="*/ 271 h 786"/>
                  <a:gd name="T58" fmla="*/ 32 w 1638"/>
                  <a:gd name="T59" fmla="*/ 197 h 786"/>
                  <a:gd name="T60" fmla="*/ 14 w 1638"/>
                  <a:gd name="T61" fmla="*/ 120 h 786"/>
                  <a:gd name="T62" fmla="*/ 3 w 1638"/>
                  <a:gd name="T63" fmla="*/ 40 h 786"/>
                  <a:gd name="T64" fmla="*/ 48 w 1638"/>
                  <a:gd name="T65" fmla="*/ 6 h 786"/>
                  <a:gd name="T66" fmla="*/ 146 w 1638"/>
                  <a:gd name="T67" fmla="*/ 18 h 786"/>
                  <a:gd name="T68" fmla="*/ 246 w 1638"/>
                  <a:gd name="T69" fmla="*/ 28 h 786"/>
                  <a:gd name="T70" fmla="*/ 348 w 1638"/>
                  <a:gd name="T71" fmla="*/ 37 h 786"/>
                  <a:gd name="T72" fmla="*/ 452 w 1638"/>
                  <a:gd name="T73" fmla="*/ 44 h 786"/>
                  <a:gd name="T74" fmla="*/ 557 w 1638"/>
                  <a:gd name="T75" fmla="*/ 50 h 786"/>
                  <a:gd name="T76" fmla="*/ 664 w 1638"/>
                  <a:gd name="T77" fmla="*/ 53 h 786"/>
                  <a:gd name="T78" fmla="*/ 774 w 1638"/>
                  <a:gd name="T79" fmla="*/ 56 h 786"/>
                  <a:gd name="T80" fmla="*/ 882 w 1638"/>
                  <a:gd name="T81" fmla="*/ 56 h 786"/>
                  <a:gd name="T82" fmla="*/ 988 w 1638"/>
                  <a:gd name="T83" fmla="*/ 53 h 786"/>
                  <a:gd name="T84" fmla="*/ 1093 w 1638"/>
                  <a:gd name="T85" fmla="*/ 50 h 786"/>
                  <a:gd name="T86" fmla="*/ 1196 w 1638"/>
                  <a:gd name="T87" fmla="*/ 45 h 786"/>
                  <a:gd name="T88" fmla="*/ 1297 w 1638"/>
                  <a:gd name="T89" fmla="*/ 39 h 786"/>
                  <a:gd name="T90" fmla="*/ 1398 w 1638"/>
                  <a:gd name="T91" fmla="*/ 30 h 786"/>
                  <a:gd name="T92" fmla="*/ 1495 w 1638"/>
                  <a:gd name="T93" fmla="*/ 20 h 786"/>
                  <a:gd name="T94" fmla="*/ 1590 w 1638"/>
                  <a:gd name="T95" fmla="*/ 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8" h="786">
                    <a:moveTo>
                      <a:pt x="1638" y="2"/>
                    </a:moveTo>
                    <a:lnTo>
                      <a:pt x="1635" y="43"/>
                    </a:lnTo>
                    <a:lnTo>
                      <a:pt x="1630" y="83"/>
                    </a:lnTo>
                    <a:lnTo>
                      <a:pt x="1625" y="122"/>
                    </a:lnTo>
                    <a:lnTo>
                      <a:pt x="1616" y="161"/>
                    </a:lnTo>
                    <a:lnTo>
                      <a:pt x="1605" y="199"/>
                    </a:lnTo>
                    <a:lnTo>
                      <a:pt x="1594" y="237"/>
                    </a:lnTo>
                    <a:lnTo>
                      <a:pt x="1580" y="273"/>
                    </a:lnTo>
                    <a:lnTo>
                      <a:pt x="1564" y="309"/>
                    </a:lnTo>
                    <a:lnTo>
                      <a:pt x="1547" y="344"/>
                    </a:lnTo>
                    <a:lnTo>
                      <a:pt x="1529" y="377"/>
                    </a:lnTo>
                    <a:lnTo>
                      <a:pt x="1508" y="410"/>
                    </a:lnTo>
                    <a:lnTo>
                      <a:pt x="1488" y="442"/>
                    </a:lnTo>
                    <a:lnTo>
                      <a:pt x="1464" y="473"/>
                    </a:lnTo>
                    <a:lnTo>
                      <a:pt x="1440" y="503"/>
                    </a:lnTo>
                    <a:lnTo>
                      <a:pt x="1414" y="531"/>
                    </a:lnTo>
                    <a:lnTo>
                      <a:pt x="1387" y="558"/>
                    </a:lnTo>
                    <a:lnTo>
                      <a:pt x="1359" y="584"/>
                    </a:lnTo>
                    <a:lnTo>
                      <a:pt x="1329" y="609"/>
                    </a:lnTo>
                    <a:lnTo>
                      <a:pt x="1298" y="631"/>
                    </a:lnTo>
                    <a:lnTo>
                      <a:pt x="1268" y="654"/>
                    </a:lnTo>
                    <a:lnTo>
                      <a:pt x="1235" y="674"/>
                    </a:lnTo>
                    <a:lnTo>
                      <a:pt x="1200" y="693"/>
                    </a:lnTo>
                    <a:lnTo>
                      <a:pt x="1166" y="710"/>
                    </a:lnTo>
                    <a:lnTo>
                      <a:pt x="1131" y="726"/>
                    </a:lnTo>
                    <a:lnTo>
                      <a:pt x="1094" y="740"/>
                    </a:lnTo>
                    <a:lnTo>
                      <a:pt x="1057" y="752"/>
                    </a:lnTo>
                    <a:lnTo>
                      <a:pt x="1019" y="763"/>
                    </a:lnTo>
                    <a:lnTo>
                      <a:pt x="980" y="771"/>
                    </a:lnTo>
                    <a:lnTo>
                      <a:pt x="940" y="777"/>
                    </a:lnTo>
                    <a:lnTo>
                      <a:pt x="900" y="783"/>
                    </a:lnTo>
                    <a:lnTo>
                      <a:pt x="861" y="785"/>
                    </a:lnTo>
                    <a:lnTo>
                      <a:pt x="819" y="786"/>
                    </a:lnTo>
                    <a:lnTo>
                      <a:pt x="778" y="785"/>
                    </a:lnTo>
                    <a:lnTo>
                      <a:pt x="737" y="783"/>
                    </a:lnTo>
                    <a:lnTo>
                      <a:pt x="697" y="777"/>
                    </a:lnTo>
                    <a:lnTo>
                      <a:pt x="657" y="771"/>
                    </a:lnTo>
                    <a:lnTo>
                      <a:pt x="619" y="763"/>
                    </a:lnTo>
                    <a:lnTo>
                      <a:pt x="581" y="752"/>
                    </a:lnTo>
                    <a:lnTo>
                      <a:pt x="543" y="740"/>
                    </a:lnTo>
                    <a:lnTo>
                      <a:pt x="507" y="725"/>
                    </a:lnTo>
                    <a:lnTo>
                      <a:pt x="472" y="710"/>
                    </a:lnTo>
                    <a:lnTo>
                      <a:pt x="436" y="693"/>
                    </a:lnTo>
                    <a:lnTo>
                      <a:pt x="403" y="674"/>
                    </a:lnTo>
                    <a:lnTo>
                      <a:pt x="370" y="653"/>
                    </a:lnTo>
                    <a:lnTo>
                      <a:pt x="338" y="631"/>
                    </a:lnTo>
                    <a:lnTo>
                      <a:pt x="308" y="607"/>
                    </a:lnTo>
                    <a:lnTo>
                      <a:pt x="279" y="584"/>
                    </a:lnTo>
                    <a:lnTo>
                      <a:pt x="250" y="557"/>
                    </a:lnTo>
                    <a:lnTo>
                      <a:pt x="223" y="530"/>
                    </a:lnTo>
                    <a:lnTo>
                      <a:pt x="198" y="501"/>
                    </a:lnTo>
                    <a:lnTo>
                      <a:pt x="173" y="472"/>
                    </a:lnTo>
                    <a:lnTo>
                      <a:pt x="150" y="441"/>
                    </a:lnTo>
                    <a:lnTo>
                      <a:pt x="128" y="409"/>
                    </a:lnTo>
                    <a:lnTo>
                      <a:pt x="109" y="376"/>
                    </a:lnTo>
                    <a:lnTo>
                      <a:pt x="89" y="342"/>
                    </a:lnTo>
                    <a:lnTo>
                      <a:pt x="73" y="308"/>
                    </a:lnTo>
                    <a:lnTo>
                      <a:pt x="58" y="271"/>
                    </a:lnTo>
                    <a:lnTo>
                      <a:pt x="44" y="235"/>
                    </a:lnTo>
                    <a:lnTo>
                      <a:pt x="32" y="197"/>
                    </a:lnTo>
                    <a:lnTo>
                      <a:pt x="22" y="159"/>
                    </a:lnTo>
                    <a:lnTo>
                      <a:pt x="14" y="120"/>
                    </a:lnTo>
                    <a:lnTo>
                      <a:pt x="7" y="81"/>
                    </a:lnTo>
                    <a:lnTo>
                      <a:pt x="3" y="40"/>
                    </a:lnTo>
                    <a:lnTo>
                      <a:pt x="0" y="0"/>
                    </a:lnTo>
                    <a:lnTo>
                      <a:pt x="48" y="6"/>
                    </a:lnTo>
                    <a:lnTo>
                      <a:pt x="96" y="12"/>
                    </a:lnTo>
                    <a:lnTo>
                      <a:pt x="146" y="18"/>
                    </a:lnTo>
                    <a:lnTo>
                      <a:pt x="196" y="24"/>
                    </a:lnTo>
                    <a:lnTo>
                      <a:pt x="246" y="28"/>
                    </a:lnTo>
                    <a:lnTo>
                      <a:pt x="297" y="33"/>
                    </a:lnTo>
                    <a:lnTo>
                      <a:pt x="348" y="37"/>
                    </a:lnTo>
                    <a:lnTo>
                      <a:pt x="400" y="41"/>
                    </a:lnTo>
                    <a:lnTo>
                      <a:pt x="452" y="44"/>
                    </a:lnTo>
                    <a:lnTo>
                      <a:pt x="505" y="48"/>
                    </a:lnTo>
                    <a:lnTo>
                      <a:pt x="557" y="50"/>
                    </a:lnTo>
                    <a:lnTo>
                      <a:pt x="611" y="52"/>
                    </a:lnTo>
                    <a:lnTo>
                      <a:pt x="664" y="53"/>
                    </a:lnTo>
                    <a:lnTo>
                      <a:pt x="719" y="55"/>
                    </a:lnTo>
                    <a:lnTo>
                      <a:pt x="774" y="56"/>
                    </a:lnTo>
                    <a:lnTo>
                      <a:pt x="829" y="56"/>
                    </a:lnTo>
                    <a:lnTo>
                      <a:pt x="882" y="56"/>
                    </a:lnTo>
                    <a:lnTo>
                      <a:pt x="936" y="55"/>
                    </a:lnTo>
                    <a:lnTo>
                      <a:pt x="988" y="53"/>
                    </a:lnTo>
                    <a:lnTo>
                      <a:pt x="1041" y="52"/>
                    </a:lnTo>
                    <a:lnTo>
                      <a:pt x="1093" y="50"/>
                    </a:lnTo>
                    <a:lnTo>
                      <a:pt x="1145" y="48"/>
                    </a:lnTo>
                    <a:lnTo>
                      <a:pt x="1196" y="45"/>
                    </a:lnTo>
                    <a:lnTo>
                      <a:pt x="1247" y="42"/>
                    </a:lnTo>
                    <a:lnTo>
                      <a:pt x="1297" y="39"/>
                    </a:lnTo>
                    <a:lnTo>
                      <a:pt x="1348" y="34"/>
                    </a:lnTo>
                    <a:lnTo>
                      <a:pt x="1398" y="30"/>
                    </a:lnTo>
                    <a:lnTo>
                      <a:pt x="1447" y="25"/>
                    </a:lnTo>
                    <a:lnTo>
                      <a:pt x="1495" y="20"/>
                    </a:lnTo>
                    <a:lnTo>
                      <a:pt x="1544" y="15"/>
                    </a:lnTo>
                    <a:lnTo>
                      <a:pt x="1590" y="9"/>
                    </a:lnTo>
                    <a:lnTo>
                      <a:pt x="1638" y="2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4500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0BAD5BC-48A0-A3E6-4597-7DA3B50DD6B5}"/>
                </a:ext>
              </a:extLst>
            </p:cNvPr>
            <p:cNvGrpSpPr/>
            <p:nvPr/>
          </p:nvGrpSpPr>
          <p:grpSpPr>
            <a:xfrm>
              <a:off x="5940538" y="1511180"/>
              <a:ext cx="1109018" cy="3192174"/>
              <a:chOff x="3000179" y="211125"/>
              <a:chExt cx="1292141" cy="3719266"/>
            </a:xfrm>
          </p:grpSpPr>
          <p:sp>
            <p:nvSpPr>
              <p:cNvPr id="22" name="Freeform 26">
                <a:extLst>
                  <a:ext uri="{FF2B5EF4-FFF2-40B4-BE49-F238E27FC236}">
                    <a16:creationId xmlns:a16="http://schemas.microsoft.com/office/drawing/2014/main" id="{84842CF8-704B-7323-DC82-4F9FD3BF0714}"/>
                  </a:ext>
                </a:extLst>
              </p:cNvPr>
              <p:cNvSpPr/>
              <p:nvPr/>
            </p:nvSpPr>
            <p:spPr bwMode="auto">
              <a:xfrm>
                <a:off x="3038276" y="211125"/>
                <a:ext cx="1254044" cy="3719266"/>
              </a:xfrm>
              <a:custGeom>
                <a:avLst/>
                <a:gdLst>
                  <a:gd name="T0" fmla="*/ 0 w 4741"/>
                  <a:gd name="T1" fmla="*/ 0 h 14059"/>
                  <a:gd name="T2" fmla="*/ 3656 w 4741"/>
                  <a:gd name="T3" fmla="*/ 0 h 14059"/>
                  <a:gd name="T4" fmla="*/ 3712 w 4741"/>
                  <a:gd name="T5" fmla="*/ 1 h 14059"/>
                  <a:gd name="T6" fmla="*/ 3767 w 4741"/>
                  <a:gd name="T7" fmla="*/ 4 h 14059"/>
                  <a:gd name="T8" fmla="*/ 3820 w 4741"/>
                  <a:gd name="T9" fmla="*/ 12 h 14059"/>
                  <a:gd name="T10" fmla="*/ 3874 w 4741"/>
                  <a:gd name="T11" fmla="*/ 22 h 14059"/>
                  <a:gd name="T12" fmla="*/ 3926 w 4741"/>
                  <a:gd name="T13" fmla="*/ 34 h 14059"/>
                  <a:gd name="T14" fmla="*/ 3978 w 4741"/>
                  <a:gd name="T15" fmla="*/ 49 h 14059"/>
                  <a:gd name="T16" fmla="*/ 4028 w 4741"/>
                  <a:gd name="T17" fmla="*/ 66 h 14059"/>
                  <a:gd name="T18" fmla="*/ 4077 w 4741"/>
                  <a:gd name="T19" fmla="*/ 85 h 14059"/>
                  <a:gd name="T20" fmla="*/ 4125 w 4741"/>
                  <a:gd name="T21" fmla="*/ 107 h 14059"/>
                  <a:gd name="T22" fmla="*/ 4172 w 4741"/>
                  <a:gd name="T23" fmla="*/ 131 h 14059"/>
                  <a:gd name="T24" fmla="*/ 4217 w 4741"/>
                  <a:gd name="T25" fmla="*/ 157 h 14059"/>
                  <a:gd name="T26" fmla="*/ 4262 w 4741"/>
                  <a:gd name="T27" fmla="*/ 186 h 14059"/>
                  <a:gd name="T28" fmla="*/ 4304 w 4741"/>
                  <a:gd name="T29" fmla="*/ 215 h 14059"/>
                  <a:gd name="T30" fmla="*/ 4345 w 4741"/>
                  <a:gd name="T31" fmla="*/ 247 h 14059"/>
                  <a:gd name="T32" fmla="*/ 4385 w 4741"/>
                  <a:gd name="T33" fmla="*/ 281 h 14059"/>
                  <a:gd name="T34" fmla="*/ 4422 w 4741"/>
                  <a:gd name="T35" fmla="*/ 318 h 14059"/>
                  <a:gd name="T36" fmla="*/ 4458 w 4741"/>
                  <a:gd name="T37" fmla="*/ 356 h 14059"/>
                  <a:gd name="T38" fmla="*/ 4492 w 4741"/>
                  <a:gd name="T39" fmla="*/ 395 h 14059"/>
                  <a:gd name="T40" fmla="*/ 4525 w 4741"/>
                  <a:gd name="T41" fmla="*/ 436 h 14059"/>
                  <a:gd name="T42" fmla="*/ 4555 w 4741"/>
                  <a:gd name="T43" fmla="*/ 479 h 14059"/>
                  <a:gd name="T44" fmla="*/ 4583 w 4741"/>
                  <a:gd name="T45" fmla="*/ 523 h 14059"/>
                  <a:gd name="T46" fmla="*/ 4609 w 4741"/>
                  <a:gd name="T47" fmla="*/ 568 h 14059"/>
                  <a:gd name="T48" fmla="*/ 4633 w 4741"/>
                  <a:gd name="T49" fmla="*/ 614 h 14059"/>
                  <a:gd name="T50" fmla="*/ 4655 w 4741"/>
                  <a:gd name="T51" fmla="*/ 662 h 14059"/>
                  <a:gd name="T52" fmla="*/ 4675 w 4741"/>
                  <a:gd name="T53" fmla="*/ 712 h 14059"/>
                  <a:gd name="T54" fmla="*/ 4692 w 4741"/>
                  <a:gd name="T55" fmla="*/ 763 h 14059"/>
                  <a:gd name="T56" fmla="*/ 4706 w 4741"/>
                  <a:gd name="T57" fmla="*/ 814 h 14059"/>
                  <a:gd name="T58" fmla="*/ 4719 w 4741"/>
                  <a:gd name="T59" fmla="*/ 866 h 14059"/>
                  <a:gd name="T60" fmla="*/ 4728 w 4741"/>
                  <a:gd name="T61" fmla="*/ 919 h 14059"/>
                  <a:gd name="T62" fmla="*/ 4735 w 4741"/>
                  <a:gd name="T63" fmla="*/ 973 h 14059"/>
                  <a:gd name="T64" fmla="*/ 4740 w 4741"/>
                  <a:gd name="T65" fmla="*/ 1028 h 14059"/>
                  <a:gd name="T66" fmla="*/ 4741 w 4741"/>
                  <a:gd name="T67" fmla="*/ 1084 h 14059"/>
                  <a:gd name="T68" fmla="*/ 4741 w 4741"/>
                  <a:gd name="T69" fmla="*/ 14059 h 14059"/>
                  <a:gd name="T70" fmla="*/ 0 w 4741"/>
                  <a:gd name="T71" fmla="*/ 0 h 14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41" h="14059">
                    <a:moveTo>
                      <a:pt x="0" y="0"/>
                    </a:moveTo>
                    <a:lnTo>
                      <a:pt x="3656" y="0"/>
                    </a:lnTo>
                    <a:lnTo>
                      <a:pt x="3712" y="1"/>
                    </a:lnTo>
                    <a:lnTo>
                      <a:pt x="3767" y="4"/>
                    </a:lnTo>
                    <a:lnTo>
                      <a:pt x="3820" y="12"/>
                    </a:lnTo>
                    <a:lnTo>
                      <a:pt x="3874" y="22"/>
                    </a:lnTo>
                    <a:lnTo>
                      <a:pt x="3926" y="34"/>
                    </a:lnTo>
                    <a:lnTo>
                      <a:pt x="3978" y="49"/>
                    </a:lnTo>
                    <a:lnTo>
                      <a:pt x="4028" y="66"/>
                    </a:lnTo>
                    <a:lnTo>
                      <a:pt x="4077" y="85"/>
                    </a:lnTo>
                    <a:lnTo>
                      <a:pt x="4125" y="107"/>
                    </a:lnTo>
                    <a:lnTo>
                      <a:pt x="4172" y="131"/>
                    </a:lnTo>
                    <a:lnTo>
                      <a:pt x="4217" y="157"/>
                    </a:lnTo>
                    <a:lnTo>
                      <a:pt x="4262" y="186"/>
                    </a:lnTo>
                    <a:lnTo>
                      <a:pt x="4304" y="215"/>
                    </a:lnTo>
                    <a:lnTo>
                      <a:pt x="4345" y="247"/>
                    </a:lnTo>
                    <a:lnTo>
                      <a:pt x="4385" y="281"/>
                    </a:lnTo>
                    <a:lnTo>
                      <a:pt x="4422" y="318"/>
                    </a:lnTo>
                    <a:lnTo>
                      <a:pt x="4458" y="356"/>
                    </a:lnTo>
                    <a:lnTo>
                      <a:pt x="4492" y="395"/>
                    </a:lnTo>
                    <a:lnTo>
                      <a:pt x="4525" y="436"/>
                    </a:lnTo>
                    <a:lnTo>
                      <a:pt x="4555" y="479"/>
                    </a:lnTo>
                    <a:lnTo>
                      <a:pt x="4583" y="523"/>
                    </a:lnTo>
                    <a:lnTo>
                      <a:pt x="4609" y="568"/>
                    </a:lnTo>
                    <a:lnTo>
                      <a:pt x="4633" y="614"/>
                    </a:lnTo>
                    <a:lnTo>
                      <a:pt x="4655" y="662"/>
                    </a:lnTo>
                    <a:lnTo>
                      <a:pt x="4675" y="712"/>
                    </a:lnTo>
                    <a:lnTo>
                      <a:pt x="4692" y="763"/>
                    </a:lnTo>
                    <a:lnTo>
                      <a:pt x="4706" y="814"/>
                    </a:lnTo>
                    <a:lnTo>
                      <a:pt x="4719" y="866"/>
                    </a:lnTo>
                    <a:lnTo>
                      <a:pt x="4728" y="919"/>
                    </a:lnTo>
                    <a:lnTo>
                      <a:pt x="4735" y="973"/>
                    </a:lnTo>
                    <a:lnTo>
                      <a:pt x="4740" y="1028"/>
                    </a:lnTo>
                    <a:lnTo>
                      <a:pt x="4741" y="1084"/>
                    </a:lnTo>
                    <a:lnTo>
                      <a:pt x="4741" y="1405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bg1">
                      <a:alpha val="0"/>
                    </a:schemeClr>
                  </a:gs>
                  <a:gs pos="0">
                    <a:schemeClr val="bg1"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:a16="http://schemas.microsoft.com/office/drawing/2014/main" id="{B3E4E298-5843-932C-D7AE-22950BD64B9C}"/>
                  </a:ext>
                </a:extLst>
              </p:cNvPr>
              <p:cNvSpPr/>
              <p:nvPr/>
            </p:nvSpPr>
            <p:spPr bwMode="auto">
              <a:xfrm>
                <a:off x="3000179" y="531778"/>
                <a:ext cx="430185" cy="88894"/>
              </a:xfrm>
              <a:custGeom>
                <a:avLst/>
                <a:gdLst>
                  <a:gd name="T0" fmla="*/ 1456 w 1626"/>
                  <a:gd name="T1" fmla="*/ 0 h 338"/>
                  <a:gd name="T2" fmla="*/ 1490 w 1626"/>
                  <a:gd name="T3" fmla="*/ 3 h 338"/>
                  <a:gd name="T4" fmla="*/ 1522 w 1626"/>
                  <a:gd name="T5" fmla="*/ 12 h 338"/>
                  <a:gd name="T6" fmla="*/ 1550 w 1626"/>
                  <a:gd name="T7" fmla="*/ 28 h 338"/>
                  <a:gd name="T8" fmla="*/ 1576 w 1626"/>
                  <a:gd name="T9" fmla="*/ 49 h 338"/>
                  <a:gd name="T10" fmla="*/ 1597 w 1626"/>
                  <a:gd name="T11" fmla="*/ 74 h 338"/>
                  <a:gd name="T12" fmla="*/ 1612 w 1626"/>
                  <a:gd name="T13" fmla="*/ 104 h 338"/>
                  <a:gd name="T14" fmla="*/ 1622 w 1626"/>
                  <a:gd name="T15" fmla="*/ 135 h 338"/>
                  <a:gd name="T16" fmla="*/ 1626 w 1626"/>
                  <a:gd name="T17" fmla="*/ 169 h 338"/>
                  <a:gd name="T18" fmla="*/ 1625 w 1626"/>
                  <a:gd name="T19" fmla="*/ 187 h 338"/>
                  <a:gd name="T20" fmla="*/ 1618 w 1626"/>
                  <a:gd name="T21" fmla="*/ 220 h 338"/>
                  <a:gd name="T22" fmla="*/ 1605 w 1626"/>
                  <a:gd name="T23" fmla="*/ 249 h 338"/>
                  <a:gd name="T24" fmla="*/ 1587 w 1626"/>
                  <a:gd name="T25" fmla="*/ 277 h 338"/>
                  <a:gd name="T26" fmla="*/ 1564 w 1626"/>
                  <a:gd name="T27" fmla="*/ 300 h 338"/>
                  <a:gd name="T28" fmla="*/ 1537 w 1626"/>
                  <a:gd name="T29" fmla="*/ 318 h 338"/>
                  <a:gd name="T30" fmla="*/ 1506 w 1626"/>
                  <a:gd name="T31" fmla="*/ 330 h 338"/>
                  <a:gd name="T32" fmla="*/ 1474 w 1626"/>
                  <a:gd name="T33" fmla="*/ 337 h 338"/>
                  <a:gd name="T34" fmla="*/ 170 w 1626"/>
                  <a:gd name="T35" fmla="*/ 338 h 338"/>
                  <a:gd name="T36" fmla="*/ 136 w 1626"/>
                  <a:gd name="T37" fmla="*/ 335 h 338"/>
                  <a:gd name="T38" fmla="*/ 104 w 1626"/>
                  <a:gd name="T39" fmla="*/ 325 h 338"/>
                  <a:gd name="T40" fmla="*/ 76 w 1626"/>
                  <a:gd name="T41" fmla="*/ 310 h 338"/>
                  <a:gd name="T42" fmla="*/ 51 w 1626"/>
                  <a:gd name="T43" fmla="*/ 288 h 338"/>
                  <a:gd name="T44" fmla="*/ 30 w 1626"/>
                  <a:gd name="T45" fmla="*/ 263 h 338"/>
                  <a:gd name="T46" fmla="*/ 14 w 1626"/>
                  <a:gd name="T47" fmla="*/ 235 h 338"/>
                  <a:gd name="T48" fmla="*/ 4 w 1626"/>
                  <a:gd name="T49" fmla="*/ 203 h 338"/>
                  <a:gd name="T50" fmla="*/ 0 w 1626"/>
                  <a:gd name="T51" fmla="*/ 169 h 338"/>
                  <a:gd name="T52" fmla="*/ 1 w 1626"/>
                  <a:gd name="T53" fmla="*/ 151 h 338"/>
                  <a:gd name="T54" fmla="*/ 8 w 1626"/>
                  <a:gd name="T55" fmla="*/ 118 h 338"/>
                  <a:gd name="T56" fmla="*/ 21 w 1626"/>
                  <a:gd name="T57" fmla="*/ 89 h 338"/>
                  <a:gd name="T58" fmla="*/ 39 w 1626"/>
                  <a:gd name="T59" fmla="*/ 61 h 338"/>
                  <a:gd name="T60" fmla="*/ 62 w 1626"/>
                  <a:gd name="T61" fmla="*/ 39 h 338"/>
                  <a:gd name="T62" fmla="*/ 89 w 1626"/>
                  <a:gd name="T63" fmla="*/ 20 h 338"/>
                  <a:gd name="T64" fmla="*/ 120 w 1626"/>
                  <a:gd name="T65" fmla="*/ 7 h 338"/>
                  <a:gd name="T66" fmla="*/ 153 w 1626"/>
                  <a:gd name="T67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6" h="338">
                    <a:moveTo>
                      <a:pt x="170" y="0"/>
                    </a:moveTo>
                    <a:lnTo>
                      <a:pt x="1456" y="0"/>
                    </a:lnTo>
                    <a:lnTo>
                      <a:pt x="1474" y="1"/>
                    </a:lnTo>
                    <a:lnTo>
                      <a:pt x="1490" y="3"/>
                    </a:lnTo>
                    <a:lnTo>
                      <a:pt x="1506" y="7"/>
                    </a:lnTo>
                    <a:lnTo>
                      <a:pt x="1522" y="12"/>
                    </a:lnTo>
                    <a:lnTo>
                      <a:pt x="1537" y="20"/>
                    </a:lnTo>
                    <a:lnTo>
                      <a:pt x="1550" y="28"/>
                    </a:lnTo>
                    <a:lnTo>
                      <a:pt x="1564" y="39"/>
                    </a:lnTo>
                    <a:lnTo>
                      <a:pt x="1576" y="49"/>
                    </a:lnTo>
                    <a:lnTo>
                      <a:pt x="1587" y="61"/>
                    </a:lnTo>
                    <a:lnTo>
                      <a:pt x="1597" y="74"/>
                    </a:lnTo>
                    <a:lnTo>
                      <a:pt x="1605" y="89"/>
                    </a:lnTo>
                    <a:lnTo>
                      <a:pt x="1612" y="104"/>
                    </a:lnTo>
                    <a:lnTo>
                      <a:pt x="1618" y="118"/>
                    </a:lnTo>
                    <a:lnTo>
                      <a:pt x="1622" y="135"/>
                    </a:lnTo>
                    <a:lnTo>
                      <a:pt x="1625" y="151"/>
                    </a:lnTo>
                    <a:lnTo>
                      <a:pt x="1626" y="169"/>
                    </a:lnTo>
                    <a:lnTo>
                      <a:pt x="1626" y="169"/>
                    </a:lnTo>
                    <a:lnTo>
                      <a:pt x="1625" y="187"/>
                    </a:lnTo>
                    <a:lnTo>
                      <a:pt x="1622" y="203"/>
                    </a:lnTo>
                    <a:lnTo>
                      <a:pt x="1618" y="220"/>
                    </a:lnTo>
                    <a:lnTo>
                      <a:pt x="1612" y="235"/>
                    </a:lnTo>
                    <a:lnTo>
                      <a:pt x="1605" y="249"/>
                    </a:lnTo>
                    <a:lnTo>
                      <a:pt x="1597" y="263"/>
                    </a:lnTo>
                    <a:lnTo>
                      <a:pt x="1587" y="277"/>
                    </a:lnTo>
                    <a:lnTo>
                      <a:pt x="1576" y="288"/>
                    </a:lnTo>
                    <a:lnTo>
                      <a:pt x="1564" y="300"/>
                    </a:lnTo>
                    <a:lnTo>
                      <a:pt x="1550" y="310"/>
                    </a:lnTo>
                    <a:lnTo>
                      <a:pt x="1537" y="318"/>
                    </a:lnTo>
                    <a:lnTo>
                      <a:pt x="1522" y="325"/>
                    </a:lnTo>
                    <a:lnTo>
                      <a:pt x="1506" y="330"/>
                    </a:lnTo>
                    <a:lnTo>
                      <a:pt x="1490" y="335"/>
                    </a:lnTo>
                    <a:lnTo>
                      <a:pt x="1474" y="337"/>
                    </a:lnTo>
                    <a:lnTo>
                      <a:pt x="1456" y="338"/>
                    </a:lnTo>
                    <a:lnTo>
                      <a:pt x="170" y="338"/>
                    </a:lnTo>
                    <a:lnTo>
                      <a:pt x="153" y="337"/>
                    </a:lnTo>
                    <a:lnTo>
                      <a:pt x="136" y="335"/>
                    </a:lnTo>
                    <a:lnTo>
                      <a:pt x="120" y="330"/>
                    </a:lnTo>
                    <a:lnTo>
                      <a:pt x="104" y="325"/>
                    </a:lnTo>
                    <a:lnTo>
                      <a:pt x="89" y="318"/>
                    </a:lnTo>
                    <a:lnTo>
                      <a:pt x="76" y="310"/>
                    </a:lnTo>
                    <a:lnTo>
                      <a:pt x="62" y="300"/>
                    </a:lnTo>
                    <a:lnTo>
                      <a:pt x="51" y="288"/>
                    </a:lnTo>
                    <a:lnTo>
                      <a:pt x="39" y="277"/>
                    </a:lnTo>
                    <a:lnTo>
                      <a:pt x="30" y="263"/>
                    </a:lnTo>
                    <a:lnTo>
                      <a:pt x="21" y="249"/>
                    </a:lnTo>
                    <a:lnTo>
                      <a:pt x="14" y="235"/>
                    </a:lnTo>
                    <a:lnTo>
                      <a:pt x="8" y="220"/>
                    </a:lnTo>
                    <a:lnTo>
                      <a:pt x="4" y="203"/>
                    </a:lnTo>
                    <a:lnTo>
                      <a:pt x="1" y="187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1" y="151"/>
                    </a:lnTo>
                    <a:lnTo>
                      <a:pt x="4" y="135"/>
                    </a:lnTo>
                    <a:lnTo>
                      <a:pt x="8" y="118"/>
                    </a:lnTo>
                    <a:lnTo>
                      <a:pt x="14" y="104"/>
                    </a:lnTo>
                    <a:lnTo>
                      <a:pt x="21" y="89"/>
                    </a:lnTo>
                    <a:lnTo>
                      <a:pt x="30" y="74"/>
                    </a:lnTo>
                    <a:lnTo>
                      <a:pt x="39" y="61"/>
                    </a:lnTo>
                    <a:lnTo>
                      <a:pt x="51" y="49"/>
                    </a:lnTo>
                    <a:lnTo>
                      <a:pt x="62" y="39"/>
                    </a:lnTo>
                    <a:lnTo>
                      <a:pt x="76" y="28"/>
                    </a:lnTo>
                    <a:lnTo>
                      <a:pt x="89" y="20"/>
                    </a:lnTo>
                    <a:lnTo>
                      <a:pt x="104" y="12"/>
                    </a:lnTo>
                    <a:lnTo>
                      <a:pt x="120" y="7"/>
                    </a:lnTo>
                    <a:lnTo>
                      <a:pt x="136" y="3"/>
                    </a:lnTo>
                    <a:lnTo>
                      <a:pt x="153" y="1"/>
                    </a:lnTo>
                    <a:lnTo>
                      <a:pt x="17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60606"/>
                  </a:gs>
                  <a:gs pos="62000">
                    <a:srgbClr val="3C3C3C"/>
                  </a:gs>
                  <a:gs pos="4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:a16="http://schemas.microsoft.com/office/drawing/2014/main" id="{5C7CD00B-477E-4071-4791-3C9DE1F0499D}"/>
                  </a:ext>
                </a:extLst>
              </p:cNvPr>
              <p:cNvSpPr/>
              <p:nvPr/>
            </p:nvSpPr>
            <p:spPr bwMode="auto">
              <a:xfrm>
                <a:off x="3025576" y="546063"/>
                <a:ext cx="379388" cy="52385"/>
              </a:xfrm>
              <a:custGeom>
                <a:avLst/>
                <a:gdLst>
                  <a:gd name="T0" fmla="*/ 1360 w 1434"/>
                  <a:gd name="T1" fmla="*/ 0 h 200"/>
                  <a:gd name="T2" fmla="*/ 1375 w 1434"/>
                  <a:gd name="T3" fmla="*/ 3 h 200"/>
                  <a:gd name="T4" fmla="*/ 1388 w 1434"/>
                  <a:gd name="T5" fmla="*/ 6 h 200"/>
                  <a:gd name="T6" fmla="*/ 1401 w 1434"/>
                  <a:gd name="T7" fmla="*/ 13 h 200"/>
                  <a:gd name="T8" fmla="*/ 1412 w 1434"/>
                  <a:gd name="T9" fmla="*/ 22 h 200"/>
                  <a:gd name="T10" fmla="*/ 1421 w 1434"/>
                  <a:gd name="T11" fmla="*/ 33 h 200"/>
                  <a:gd name="T12" fmla="*/ 1428 w 1434"/>
                  <a:gd name="T13" fmla="*/ 46 h 200"/>
                  <a:gd name="T14" fmla="*/ 1433 w 1434"/>
                  <a:gd name="T15" fmla="*/ 60 h 200"/>
                  <a:gd name="T16" fmla="*/ 1434 w 1434"/>
                  <a:gd name="T17" fmla="*/ 75 h 200"/>
                  <a:gd name="T18" fmla="*/ 1434 w 1434"/>
                  <a:gd name="T19" fmla="*/ 134 h 200"/>
                  <a:gd name="T20" fmla="*/ 1430 w 1434"/>
                  <a:gd name="T21" fmla="*/ 147 h 200"/>
                  <a:gd name="T22" fmla="*/ 1425 w 1434"/>
                  <a:gd name="T23" fmla="*/ 161 h 200"/>
                  <a:gd name="T24" fmla="*/ 1417 w 1434"/>
                  <a:gd name="T25" fmla="*/ 172 h 200"/>
                  <a:gd name="T26" fmla="*/ 1407 w 1434"/>
                  <a:gd name="T27" fmla="*/ 183 h 200"/>
                  <a:gd name="T28" fmla="*/ 1395 w 1434"/>
                  <a:gd name="T29" fmla="*/ 191 h 200"/>
                  <a:gd name="T30" fmla="*/ 1381 w 1434"/>
                  <a:gd name="T31" fmla="*/ 196 h 200"/>
                  <a:gd name="T32" fmla="*/ 1367 w 1434"/>
                  <a:gd name="T33" fmla="*/ 200 h 200"/>
                  <a:gd name="T34" fmla="*/ 75 w 1434"/>
                  <a:gd name="T35" fmla="*/ 200 h 200"/>
                  <a:gd name="T36" fmla="*/ 59 w 1434"/>
                  <a:gd name="T37" fmla="*/ 199 h 200"/>
                  <a:gd name="T38" fmla="*/ 46 w 1434"/>
                  <a:gd name="T39" fmla="*/ 194 h 200"/>
                  <a:gd name="T40" fmla="*/ 33 w 1434"/>
                  <a:gd name="T41" fmla="*/ 187 h 200"/>
                  <a:gd name="T42" fmla="*/ 22 w 1434"/>
                  <a:gd name="T43" fmla="*/ 178 h 200"/>
                  <a:gd name="T44" fmla="*/ 13 w 1434"/>
                  <a:gd name="T45" fmla="*/ 167 h 200"/>
                  <a:gd name="T46" fmla="*/ 6 w 1434"/>
                  <a:gd name="T47" fmla="*/ 154 h 200"/>
                  <a:gd name="T48" fmla="*/ 2 w 1434"/>
                  <a:gd name="T49" fmla="*/ 140 h 200"/>
                  <a:gd name="T50" fmla="*/ 0 w 1434"/>
                  <a:gd name="T51" fmla="*/ 126 h 200"/>
                  <a:gd name="T52" fmla="*/ 1 w 1434"/>
                  <a:gd name="T53" fmla="*/ 68 h 200"/>
                  <a:gd name="T54" fmla="*/ 4 w 1434"/>
                  <a:gd name="T55" fmla="*/ 53 h 200"/>
                  <a:gd name="T56" fmla="*/ 9 w 1434"/>
                  <a:gd name="T57" fmla="*/ 39 h 200"/>
                  <a:gd name="T58" fmla="*/ 17 w 1434"/>
                  <a:gd name="T59" fmla="*/ 28 h 200"/>
                  <a:gd name="T60" fmla="*/ 28 w 1434"/>
                  <a:gd name="T61" fmla="*/ 17 h 200"/>
                  <a:gd name="T62" fmla="*/ 40 w 1434"/>
                  <a:gd name="T63" fmla="*/ 9 h 200"/>
                  <a:gd name="T64" fmla="*/ 53 w 1434"/>
                  <a:gd name="T65" fmla="*/ 4 h 200"/>
                  <a:gd name="T66" fmla="*/ 67 w 1434"/>
                  <a:gd name="T67" fmla="*/ 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4" h="200">
                    <a:moveTo>
                      <a:pt x="75" y="0"/>
                    </a:moveTo>
                    <a:lnTo>
                      <a:pt x="1360" y="0"/>
                    </a:lnTo>
                    <a:lnTo>
                      <a:pt x="1367" y="1"/>
                    </a:lnTo>
                    <a:lnTo>
                      <a:pt x="1375" y="3"/>
                    </a:lnTo>
                    <a:lnTo>
                      <a:pt x="1381" y="4"/>
                    </a:lnTo>
                    <a:lnTo>
                      <a:pt x="1388" y="6"/>
                    </a:lnTo>
                    <a:lnTo>
                      <a:pt x="1395" y="9"/>
                    </a:lnTo>
                    <a:lnTo>
                      <a:pt x="1401" y="13"/>
                    </a:lnTo>
                    <a:lnTo>
                      <a:pt x="1407" y="17"/>
                    </a:lnTo>
                    <a:lnTo>
                      <a:pt x="1412" y="22"/>
                    </a:lnTo>
                    <a:lnTo>
                      <a:pt x="1417" y="28"/>
                    </a:lnTo>
                    <a:lnTo>
                      <a:pt x="1421" y="33"/>
                    </a:lnTo>
                    <a:lnTo>
                      <a:pt x="1425" y="39"/>
                    </a:lnTo>
                    <a:lnTo>
                      <a:pt x="1428" y="46"/>
                    </a:lnTo>
                    <a:lnTo>
                      <a:pt x="1430" y="53"/>
                    </a:lnTo>
                    <a:lnTo>
                      <a:pt x="1433" y="60"/>
                    </a:lnTo>
                    <a:lnTo>
                      <a:pt x="1434" y="68"/>
                    </a:lnTo>
                    <a:lnTo>
                      <a:pt x="1434" y="75"/>
                    </a:lnTo>
                    <a:lnTo>
                      <a:pt x="1434" y="126"/>
                    </a:lnTo>
                    <a:lnTo>
                      <a:pt x="1434" y="134"/>
                    </a:lnTo>
                    <a:lnTo>
                      <a:pt x="1433" y="140"/>
                    </a:lnTo>
                    <a:lnTo>
                      <a:pt x="1430" y="147"/>
                    </a:lnTo>
                    <a:lnTo>
                      <a:pt x="1428" y="154"/>
                    </a:lnTo>
                    <a:lnTo>
                      <a:pt x="1425" y="161"/>
                    </a:lnTo>
                    <a:lnTo>
                      <a:pt x="1421" y="167"/>
                    </a:lnTo>
                    <a:lnTo>
                      <a:pt x="1417" y="172"/>
                    </a:lnTo>
                    <a:lnTo>
                      <a:pt x="1412" y="178"/>
                    </a:lnTo>
                    <a:lnTo>
                      <a:pt x="1407" y="183"/>
                    </a:lnTo>
                    <a:lnTo>
                      <a:pt x="1401" y="187"/>
                    </a:lnTo>
                    <a:lnTo>
                      <a:pt x="1395" y="191"/>
                    </a:lnTo>
                    <a:lnTo>
                      <a:pt x="1388" y="194"/>
                    </a:lnTo>
                    <a:lnTo>
                      <a:pt x="1381" y="196"/>
                    </a:lnTo>
                    <a:lnTo>
                      <a:pt x="1375" y="199"/>
                    </a:lnTo>
                    <a:lnTo>
                      <a:pt x="1367" y="200"/>
                    </a:lnTo>
                    <a:lnTo>
                      <a:pt x="1360" y="200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59" y="199"/>
                    </a:lnTo>
                    <a:lnTo>
                      <a:pt x="53" y="196"/>
                    </a:lnTo>
                    <a:lnTo>
                      <a:pt x="46" y="194"/>
                    </a:lnTo>
                    <a:lnTo>
                      <a:pt x="40" y="191"/>
                    </a:lnTo>
                    <a:lnTo>
                      <a:pt x="33" y="187"/>
                    </a:lnTo>
                    <a:lnTo>
                      <a:pt x="28" y="183"/>
                    </a:lnTo>
                    <a:lnTo>
                      <a:pt x="22" y="178"/>
                    </a:lnTo>
                    <a:lnTo>
                      <a:pt x="17" y="172"/>
                    </a:lnTo>
                    <a:lnTo>
                      <a:pt x="13" y="167"/>
                    </a:lnTo>
                    <a:lnTo>
                      <a:pt x="9" y="161"/>
                    </a:lnTo>
                    <a:lnTo>
                      <a:pt x="6" y="154"/>
                    </a:lnTo>
                    <a:lnTo>
                      <a:pt x="4" y="147"/>
                    </a:lnTo>
                    <a:lnTo>
                      <a:pt x="2" y="140"/>
                    </a:lnTo>
                    <a:lnTo>
                      <a:pt x="1" y="134"/>
                    </a:lnTo>
                    <a:lnTo>
                      <a:pt x="0" y="126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2" y="60"/>
                    </a:lnTo>
                    <a:lnTo>
                      <a:pt x="4" y="53"/>
                    </a:lnTo>
                    <a:lnTo>
                      <a:pt x="6" y="46"/>
                    </a:lnTo>
                    <a:lnTo>
                      <a:pt x="9" y="39"/>
                    </a:lnTo>
                    <a:lnTo>
                      <a:pt x="13" y="33"/>
                    </a:lnTo>
                    <a:lnTo>
                      <a:pt x="17" y="28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3" y="13"/>
                    </a:lnTo>
                    <a:lnTo>
                      <a:pt x="40" y="9"/>
                    </a:lnTo>
                    <a:lnTo>
                      <a:pt x="46" y="6"/>
                    </a:lnTo>
                    <a:lnTo>
                      <a:pt x="53" y="4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close/>
                  </a:path>
                </a:pathLst>
              </a:custGeom>
              <a:pattFill prst="pct60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:a16="http://schemas.microsoft.com/office/drawing/2014/main" id="{0049D9C3-F757-AFE6-2F24-909D28E882B1}"/>
                  </a:ext>
                </a:extLst>
              </p:cNvPr>
              <p:cNvSpPr/>
              <p:nvPr/>
            </p:nvSpPr>
            <p:spPr bwMode="auto">
              <a:xfrm>
                <a:off x="3173201" y="353990"/>
                <a:ext cx="92069" cy="90482"/>
              </a:xfrm>
              <a:custGeom>
                <a:avLst/>
                <a:gdLst>
                  <a:gd name="T0" fmla="*/ 189 w 345"/>
                  <a:gd name="T1" fmla="*/ 1 h 344"/>
                  <a:gd name="T2" fmla="*/ 224 w 345"/>
                  <a:gd name="T3" fmla="*/ 8 h 344"/>
                  <a:gd name="T4" fmla="*/ 254 w 345"/>
                  <a:gd name="T5" fmla="*/ 21 h 344"/>
                  <a:gd name="T6" fmla="*/ 282 w 345"/>
                  <a:gd name="T7" fmla="*/ 39 h 344"/>
                  <a:gd name="T8" fmla="*/ 305 w 345"/>
                  <a:gd name="T9" fmla="*/ 63 h 344"/>
                  <a:gd name="T10" fmla="*/ 324 w 345"/>
                  <a:gd name="T11" fmla="*/ 90 h 344"/>
                  <a:gd name="T12" fmla="*/ 337 w 345"/>
                  <a:gd name="T13" fmla="*/ 121 h 344"/>
                  <a:gd name="T14" fmla="*/ 343 w 345"/>
                  <a:gd name="T15" fmla="*/ 154 h 344"/>
                  <a:gd name="T16" fmla="*/ 343 w 345"/>
                  <a:gd name="T17" fmla="*/ 189 h 344"/>
                  <a:gd name="T18" fmla="*/ 337 w 345"/>
                  <a:gd name="T19" fmla="*/ 224 h 344"/>
                  <a:gd name="T20" fmla="*/ 324 w 345"/>
                  <a:gd name="T21" fmla="*/ 254 h 344"/>
                  <a:gd name="T22" fmla="*/ 305 w 345"/>
                  <a:gd name="T23" fmla="*/ 282 h 344"/>
                  <a:gd name="T24" fmla="*/ 282 w 345"/>
                  <a:gd name="T25" fmla="*/ 304 h 344"/>
                  <a:gd name="T26" fmla="*/ 254 w 345"/>
                  <a:gd name="T27" fmla="*/ 324 h 344"/>
                  <a:gd name="T28" fmla="*/ 224 w 345"/>
                  <a:gd name="T29" fmla="*/ 336 h 344"/>
                  <a:gd name="T30" fmla="*/ 189 w 345"/>
                  <a:gd name="T31" fmla="*/ 343 h 344"/>
                  <a:gd name="T32" fmla="*/ 155 w 345"/>
                  <a:gd name="T33" fmla="*/ 343 h 344"/>
                  <a:gd name="T34" fmla="*/ 121 w 345"/>
                  <a:gd name="T35" fmla="*/ 336 h 344"/>
                  <a:gd name="T36" fmla="*/ 90 w 345"/>
                  <a:gd name="T37" fmla="*/ 324 h 344"/>
                  <a:gd name="T38" fmla="*/ 63 w 345"/>
                  <a:gd name="T39" fmla="*/ 304 h 344"/>
                  <a:gd name="T40" fmla="*/ 39 w 345"/>
                  <a:gd name="T41" fmla="*/ 282 h 344"/>
                  <a:gd name="T42" fmla="*/ 21 w 345"/>
                  <a:gd name="T43" fmla="*/ 254 h 344"/>
                  <a:gd name="T44" fmla="*/ 8 w 345"/>
                  <a:gd name="T45" fmla="*/ 224 h 344"/>
                  <a:gd name="T46" fmla="*/ 1 w 345"/>
                  <a:gd name="T47" fmla="*/ 189 h 344"/>
                  <a:gd name="T48" fmla="*/ 1 w 345"/>
                  <a:gd name="T49" fmla="*/ 154 h 344"/>
                  <a:gd name="T50" fmla="*/ 8 w 345"/>
                  <a:gd name="T51" fmla="*/ 121 h 344"/>
                  <a:gd name="T52" fmla="*/ 21 w 345"/>
                  <a:gd name="T53" fmla="*/ 90 h 344"/>
                  <a:gd name="T54" fmla="*/ 39 w 345"/>
                  <a:gd name="T55" fmla="*/ 63 h 344"/>
                  <a:gd name="T56" fmla="*/ 63 w 345"/>
                  <a:gd name="T57" fmla="*/ 39 h 344"/>
                  <a:gd name="T58" fmla="*/ 90 w 345"/>
                  <a:gd name="T59" fmla="*/ 21 h 344"/>
                  <a:gd name="T60" fmla="*/ 121 w 345"/>
                  <a:gd name="T61" fmla="*/ 8 h 344"/>
                  <a:gd name="T62" fmla="*/ 155 w 345"/>
                  <a:gd name="T63" fmla="*/ 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5" h="344">
                    <a:moveTo>
                      <a:pt x="172" y="0"/>
                    </a:moveTo>
                    <a:lnTo>
                      <a:pt x="189" y="1"/>
                    </a:lnTo>
                    <a:lnTo>
                      <a:pt x="207" y="3"/>
                    </a:lnTo>
                    <a:lnTo>
                      <a:pt x="224" y="8"/>
                    </a:lnTo>
                    <a:lnTo>
                      <a:pt x="240" y="14"/>
                    </a:lnTo>
                    <a:lnTo>
                      <a:pt x="254" y="21"/>
                    </a:lnTo>
                    <a:lnTo>
                      <a:pt x="268" y="30"/>
                    </a:lnTo>
                    <a:lnTo>
                      <a:pt x="282" y="39"/>
                    </a:lnTo>
                    <a:lnTo>
                      <a:pt x="294" y="50"/>
                    </a:lnTo>
                    <a:lnTo>
                      <a:pt x="305" y="63"/>
                    </a:lnTo>
                    <a:lnTo>
                      <a:pt x="315" y="75"/>
                    </a:lnTo>
                    <a:lnTo>
                      <a:pt x="324" y="90"/>
                    </a:lnTo>
                    <a:lnTo>
                      <a:pt x="331" y="105"/>
                    </a:lnTo>
                    <a:lnTo>
                      <a:pt x="337" y="121"/>
                    </a:lnTo>
                    <a:lnTo>
                      <a:pt x="341" y="137"/>
                    </a:lnTo>
                    <a:lnTo>
                      <a:pt x="343" y="154"/>
                    </a:lnTo>
                    <a:lnTo>
                      <a:pt x="345" y="172"/>
                    </a:lnTo>
                    <a:lnTo>
                      <a:pt x="343" y="189"/>
                    </a:lnTo>
                    <a:lnTo>
                      <a:pt x="341" y="206"/>
                    </a:lnTo>
                    <a:lnTo>
                      <a:pt x="337" y="224"/>
                    </a:lnTo>
                    <a:lnTo>
                      <a:pt x="331" y="239"/>
                    </a:lnTo>
                    <a:lnTo>
                      <a:pt x="324" y="254"/>
                    </a:lnTo>
                    <a:lnTo>
                      <a:pt x="315" y="268"/>
                    </a:lnTo>
                    <a:lnTo>
                      <a:pt x="305" y="282"/>
                    </a:lnTo>
                    <a:lnTo>
                      <a:pt x="294" y="294"/>
                    </a:lnTo>
                    <a:lnTo>
                      <a:pt x="282" y="304"/>
                    </a:lnTo>
                    <a:lnTo>
                      <a:pt x="268" y="315"/>
                    </a:lnTo>
                    <a:lnTo>
                      <a:pt x="254" y="324"/>
                    </a:lnTo>
                    <a:lnTo>
                      <a:pt x="240" y="331"/>
                    </a:lnTo>
                    <a:lnTo>
                      <a:pt x="224" y="336"/>
                    </a:lnTo>
                    <a:lnTo>
                      <a:pt x="207" y="341"/>
                    </a:lnTo>
                    <a:lnTo>
                      <a:pt x="189" y="343"/>
                    </a:lnTo>
                    <a:lnTo>
                      <a:pt x="172" y="344"/>
                    </a:lnTo>
                    <a:lnTo>
                      <a:pt x="155" y="343"/>
                    </a:lnTo>
                    <a:lnTo>
                      <a:pt x="138" y="341"/>
                    </a:lnTo>
                    <a:lnTo>
                      <a:pt x="121" y="336"/>
                    </a:lnTo>
                    <a:lnTo>
                      <a:pt x="105" y="331"/>
                    </a:lnTo>
                    <a:lnTo>
                      <a:pt x="90" y="324"/>
                    </a:lnTo>
                    <a:lnTo>
                      <a:pt x="76" y="315"/>
                    </a:lnTo>
                    <a:lnTo>
                      <a:pt x="63" y="304"/>
                    </a:lnTo>
                    <a:lnTo>
                      <a:pt x="50" y="294"/>
                    </a:lnTo>
                    <a:lnTo>
                      <a:pt x="39" y="282"/>
                    </a:lnTo>
                    <a:lnTo>
                      <a:pt x="30" y="268"/>
                    </a:lnTo>
                    <a:lnTo>
                      <a:pt x="21" y="254"/>
                    </a:lnTo>
                    <a:lnTo>
                      <a:pt x="14" y="239"/>
                    </a:lnTo>
                    <a:lnTo>
                      <a:pt x="8" y="224"/>
                    </a:lnTo>
                    <a:lnTo>
                      <a:pt x="3" y="206"/>
                    </a:lnTo>
                    <a:lnTo>
                      <a:pt x="1" y="189"/>
                    </a:lnTo>
                    <a:lnTo>
                      <a:pt x="0" y="172"/>
                    </a:lnTo>
                    <a:lnTo>
                      <a:pt x="1" y="154"/>
                    </a:lnTo>
                    <a:lnTo>
                      <a:pt x="3" y="137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0"/>
                    </a:lnTo>
                    <a:lnTo>
                      <a:pt x="30" y="75"/>
                    </a:lnTo>
                    <a:lnTo>
                      <a:pt x="39" y="63"/>
                    </a:lnTo>
                    <a:lnTo>
                      <a:pt x="50" y="50"/>
                    </a:lnTo>
                    <a:lnTo>
                      <a:pt x="63" y="39"/>
                    </a:lnTo>
                    <a:lnTo>
                      <a:pt x="76" y="30"/>
                    </a:lnTo>
                    <a:lnTo>
                      <a:pt x="90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8" y="3"/>
                    </a:lnTo>
                    <a:lnTo>
                      <a:pt x="155" y="1"/>
                    </a:lnTo>
                    <a:lnTo>
                      <a:pt x="172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:a16="http://schemas.microsoft.com/office/drawing/2014/main" id="{C1310A32-731B-B38C-55DB-63A9409B0B9F}"/>
                  </a:ext>
                </a:extLst>
              </p:cNvPr>
              <p:cNvSpPr/>
              <p:nvPr/>
            </p:nvSpPr>
            <p:spPr bwMode="auto">
              <a:xfrm>
                <a:off x="3197034" y="376211"/>
                <a:ext cx="44447" cy="44447"/>
              </a:xfrm>
              <a:custGeom>
                <a:avLst/>
                <a:gdLst>
                  <a:gd name="T0" fmla="*/ 93 w 169"/>
                  <a:gd name="T1" fmla="*/ 0 h 169"/>
                  <a:gd name="T2" fmla="*/ 109 w 169"/>
                  <a:gd name="T3" fmla="*/ 3 h 169"/>
                  <a:gd name="T4" fmla="*/ 124 w 169"/>
                  <a:gd name="T5" fmla="*/ 10 h 169"/>
                  <a:gd name="T6" fmla="*/ 138 w 169"/>
                  <a:gd name="T7" fmla="*/ 19 h 169"/>
                  <a:gd name="T8" fmla="*/ 149 w 169"/>
                  <a:gd name="T9" fmla="*/ 31 h 169"/>
                  <a:gd name="T10" fmla="*/ 158 w 169"/>
                  <a:gd name="T11" fmla="*/ 43 h 169"/>
                  <a:gd name="T12" fmla="*/ 165 w 169"/>
                  <a:gd name="T13" fmla="*/ 59 h 169"/>
                  <a:gd name="T14" fmla="*/ 169 w 169"/>
                  <a:gd name="T15" fmla="*/ 75 h 169"/>
                  <a:gd name="T16" fmla="*/ 169 w 169"/>
                  <a:gd name="T17" fmla="*/ 92 h 169"/>
                  <a:gd name="T18" fmla="*/ 165 w 169"/>
                  <a:gd name="T19" fmla="*/ 109 h 169"/>
                  <a:gd name="T20" fmla="*/ 158 w 169"/>
                  <a:gd name="T21" fmla="*/ 124 h 169"/>
                  <a:gd name="T22" fmla="*/ 149 w 169"/>
                  <a:gd name="T23" fmla="*/ 138 h 169"/>
                  <a:gd name="T24" fmla="*/ 138 w 169"/>
                  <a:gd name="T25" fmla="*/ 149 h 169"/>
                  <a:gd name="T26" fmla="*/ 124 w 169"/>
                  <a:gd name="T27" fmla="*/ 158 h 169"/>
                  <a:gd name="T28" fmla="*/ 109 w 169"/>
                  <a:gd name="T29" fmla="*/ 165 h 169"/>
                  <a:gd name="T30" fmla="*/ 93 w 169"/>
                  <a:gd name="T31" fmla="*/ 169 h 169"/>
                  <a:gd name="T32" fmla="*/ 75 w 169"/>
                  <a:gd name="T33" fmla="*/ 169 h 169"/>
                  <a:gd name="T34" fmla="*/ 59 w 169"/>
                  <a:gd name="T35" fmla="*/ 165 h 169"/>
                  <a:gd name="T36" fmla="*/ 44 w 169"/>
                  <a:gd name="T37" fmla="*/ 158 h 169"/>
                  <a:gd name="T38" fmla="*/ 31 w 169"/>
                  <a:gd name="T39" fmla="*/ 149 h 169"/>
                  <a:gd name="T40" fmla="*/ 19 w 169"/>
                  <a:gd name="T41" fmla="*/ 138 h 169"/>
                  <a:gd name="T42" fmla="*/ 10 w 169"/>
                  <a:gd name="T43" fmla="*/ 124 h 169"/>
                  <a:gd name="T44" fmla="*/ 3 w 169"/>
                  <a:gd name="T45" fmla="*/ 109 h 169"/>
                  <a:gd name="T46" fmla="*/ 0 w 169"/>
                  <a:gd name="T47" fmla="*/ 92 h 169"/>
                  <a:gd name="T48" fmla="*/ 0 w 169"/>
                  <a:gd name="T49" fmla="*/ 75 h 169"/>
                  <a:gd name="T50" fmla="*/ 3 w 169"/>
                  <a:gd name="T51" fmla="*/ 59 h 169"/>
                  <a:gd name="T52" fmla="*/ 10 w 169"/>
                  <a:gd name="T53" fmla="*/ 43 h 169"/>
                  <a:gd name="T54" fmla="*/ 19 w 169"/>
                  <a:gd name="T55" fmla="*/ 31 h 169"/>
                  <a:gd name="T56" fmla="*/ 31 w 169"/>
                  <a:gd name="T57" fmla="*/ 19 h 169"/>
                  <a:gd name="T58" fmla="*/ 44 w 169"/>
                  <a:gd name="T59" fmla="*/ 10 h 169"/>
                  <a:gd name="T60" fmla="*/ 59 w 169"/>
                  <a:gd name="T61" fmla="*/ 3 h 169"/>
                  <a:gd name="T62" fmla="*/ 75 w 169"/>
                  <a:gd name="T6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9">
                    <a:moveTo>
                      <a:pt x="84" y="0"/>
                    </a:moveTo>
                    <a:lnTo>
                      <a:pt x="93" y="0"/>
                    </a:lnTo>
                    <a:lnTo>
                      <a:pt x="101" y="1"/>
                    </a:lnTo>
                    <a:lnTo>
                      <a:pt x="109" y="3"/>
                    </a:lnTo>
                    <a:lnTo>
                      <a:pt x="117" y="6"/>
                    </a:lnTo>
                    <a:lnTo>
                      <a:pt x="124" y="10"/>
                    </a:lnTo>
                    <a:lnTo>
                      <a:pt x="132" y="14"/>
                    </a:lnTo>
                    <a:lnTo>
                      <a:pt x="138" y="19"/>
                    </a:lnTo>
                    <a:lnTo>
                      <a:pt x="145" y="24"/>
                    </a:lnTo>
                    <a:lnTo>
                      <a:pt x="149" y="31"/>
                    </a:lnTo>
                    <a:lnTo>
                      <a:pt x="155" y="36"/>
                    </a:lnTo>
                    <a:lnTo>
                      <a:pt x="158" y="43"/>
                    </a:lnTo>
                    <a:lnTo>
                      <a:pt x="162" y="51"/>
                    </a:lnTo>
                    <a:lnTo>
                      <a:pt x="165" y="59"/>
                    </a:lnTo>
                    <a:lnTo>
                      <a:pt x="168" y="67"/>
                    </a:lnTo>
                    <a:lnTo>
                      <a:pt x="169" y="75"/>
                    </a:lnTo>
                    <a:lnTo>
                      <a:pt x="169" y="84"/>
                    </a:lnTo>
                    <a:lnTo>
                      <a:pt x="169" y="92"/>
                    </a:lnTo>
                    <a:lnTo>
                      <a:pt x="168" y="101"/>
                    </a:lnTo>
                    <a:lnTo>
                      <a:pt x="165" y="109"/>
                    </a:lnTo>
                    <a:lnTo>
                      <a:pt x="162" y="117"/>
                    </a:lnTo>
                    <a:lnTo>
                      <a:pt x="158" y="124"/>
                    </a:lnTo>
                    <a:lnTo>
                      <a:pt x="155" y="131"/>
                    </a:lnTo>
                    <a:lnTo>
                      <a:pt x="149" y="138"/>
                    </a:lnTo>
                    <a:lnTo>
                      <a:pt x="145" y="143"/>
                    </a:lnTo>
                    <a:lnTo>
                      <a:pt x="138" y="149"/>
                    </a:lnTo>
                    <a:lnTo>
                      <a:pt x="132" y="155"/>
                    </a:lnTo>
                    <a:lnTo>
                      <a:pt x="124" y="158"/>
                    </a:lnTo>
                    <a:lnTo>
                      <a:pt x="117" y="162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3" y="169"/>
                    </a:lnTo>
                    <a:lnTo>
                      <a:pt x="84" y="169"/>
                    </a:lnTo>
                    <a:lnTo>
                      <a:pt x="75" y="169"/>
                    </a:lnTo>
                    <a:lnTo>
                      <a:pt x="67" y="167"/>
                    </a:lnTo>
                    <a:lnTo>
                      <a:pt x="59" y="165"/>
                    </a:lnTo>
                    <a:lnTo>
                      <a:pt x="51" y="162"/>
                    </a:lnTo>
                    <a:lnTo>
                      <a:pt x="44" y="158"/>
                    </a:lnTo>
                    <a:lnTo>
                      <a:pt x="36" y="155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9" y="138"/>
                    </a:lnTo>
                    <a:lnTo>
                      <a:pt x="14" y="131"/>
                    </a:lnTo>
                    <a:lnTo>
                      <a:pt x="10" y="124"/>
                    </a:lnTo>
                    <a:lnTo>
                      <a:pt x="6" y="117"/>
                    </a:lnTo>
                    <a:lnTo>
                      <a:pt x="3" y="109"/>
                    </a:lnTo>
                    <a:lnTo>
                      <a:pt x="1" y="101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1" y="67"/>
                    </a:lnTo>
                    <a:lnTo>
                      <a:pt x="3" y="59"/>
                    </a:lnTo>
                    <a:lnTo>
                      <a:pt x="6" y="51"/>
                    </a:lnTo>
                    <a:lnTo>
                      <a:pt x="10" y="43"/>
                    </a:lnTo>
                    <a:lnTo>
                      <a:pt x="14" y="36"/>
                    </a:lnTo>
                    <a:lnTo>
                      <a:pt x="19" y="31"/>
                    </a:lnTo>
                    <a:lnTo>
                      <a:pt x="24" y="24"/>
                    </a:lnTo>
                    <a:lnTo>
                      <a:pt x="31" y="19"/>
                    </a:lnTo>
                    <a:lnTo>
                      <a:pt x="36" y="14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lnTo>
                      <a:pt x="8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74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:a16="http://schemas.microsoft.com/office/drawing/2014/main" id="{6FC4D5CB-DAD6-7E48-C546-D1FF7F0BCE17}"/>
                  </a:ext>
                </a:extLst>
              </p:cNvPr>
              <p:cNvSpPr/>
              <p:nvPr/>
            </p:nvSpPr>
            <p:spPr bwMode="auto">
              <a:xfrm>
                <a:off x="3203377" y="393675"/>
                <a:ext cx="12699" cy="12699"/>
              </a:xfrm>
              <a:custGeom>
                <a:avLst/>
                <a:gdLst>
                  <a:gd name="T0" fmla="*/ 23 w 46"/>
                  <a:gd name="T1" fmla="*/ 0 h 47"/>
                  <a:gd name="T2" fmla="*/ 27 w 46"/>
                  <a:gd name="T3" fmla="*/ 1 h 47"/>
                  <a:gd name="T4" fmla="*/ 32 w 46"/>
                  <a:gd name="T5" fmla="*/ 2 h 47"/>
                  <a:gd name="T6" fmla="*/ 35 w 46"/>
                  <a:gd name="T7" fmla="*/ 5 h 47"/>
                  <a:gd name="T8" fmla="*/ 39 w 46"/>
                  <a:gd name="T9" fmla="*/ 7 h 47"/>
                  <a:gd name="T10" fmla="*/ 42 w 46"/>
                  <a:gd name="T11" fmla="*/ 10 h 47"/>
                  <a:gd name="T12" fmla="*/ 45 w 46"/>
                  <a:gd name="T13" fmla="*/ 15 h 47"/>
                  <a:gd name="T14" fmla="*/ 46 w 46"/>
                  <a:gd name="T15" fmla="*/ 18 h 47"/>
                  <a:gd name="T16" fmla="*/ 46 w 46"/>
                  <a:gd name="T17" fmla="*/ 24 h 47"/>
                  <a:gd name="T18" fmla="*/ 46 w 46"/>
                  <a:gd name="T19" fmla="*/ 28 h 47"/>
                  <a:gd name="T20" fmla="*/ 45 w 46"/>
                  <a:gd name="T21" fmla="*/ 32 h 47"/>
                  <a:gd name="T22" fmla="*/ 42 w 46"/>
                  <a:gd name="T23" fmla="*/ 36 h 47"/>
                  <a:gd name="T24" fmla="*/ 39 w 46"/>
                  <a:gd name="T25" fmla="*/ 40 h 47"/>
                  <a:gd name="T26" fmla="*/ 35 w 46"/>
                  <a:gd name="T27" fmla="*/ 42 h 47"/>
                  <a:gd name="T28" fmla="*/ 32 w 46"/>
                  <a:gd name="T29" fmla="*/ 44 h 47"/>
                  <a:gd name="T30" fmla="*/ 27 w 46"/>
                  <a:gd name="T31" fmla="*/ 46 h 47"/>
                  <a:gd name="T32" fmla="*/ 23 w 46"/>
                  <a:gd name="T33" fmla="*/ 47 h 47"/>
                  <a:gd name="T34" fmla="*/ 18 w 46"/>
                  <a:gd name="T35" fmla="*/ 46 h 47"/>
                  <a:gd name="T36" fmla="*/ 14 w 46"/>
                  <a:gd name="T37" fmla="*/ 44 h 47"/>
                  <a:gd name="T38" fmla="*/ 10 w 46"/>
                  <a:gd name="T39" fmla="*/ 42 h 47"/>
                  <a:gd name="T40" fmla="*/ 7 w 46"/>
                  <a:gd name="T41" fmla="*/ 40 h 47"/>
                  <a:gd name="T42" fmla="*/ 4 w 46"/>
                  <a:gd name="T43" fmla="*/ 36 h 47"/>
                  <a:gd name="T44" fmla="*/ 1 w 46"/>
                  <a:gd name="T45" fmla="*/ 32 h 47"/>
                  <a:gd name="T46" fmla="*/ 0 w 46"/>
                  <a:gd name="T47" fmla="*/ 28 h 47"/>
                  <a:gd name="T48" fmla="*/ 0 w 46"/>
                  <a:gd name="T49" fmla="*/ 24 h 47"/>
                  <a:gd name="T50" fmla="*/ 0 w 46"/>
                  <a:gd name="T51" fmla="*/ 18 h 47"/>
                  <a:gd name="T52" fmla="*/ 1 w 46"/>
                  <a:gd name="T53" fmla="*/ 15 h 47"/>
                  <a:gd name="T54" fmla="*/ 4 w 46"/>
                  <a:gd name="T55" fmla="*/ 10 h 47"/>
                  <a:gd name="T56" fmla="*/ 7 w 46"/>
                  <a:gd name="T57" fmla="*/ 7 h 47"/>
                  <a:gd name="T58" fmla="*/ 10 w 46"/>
                  <a:gd name="T59" fmla="*/ 5 h 47"/>
                  <a:gd name="T60" fmla="*/ 14 w 46"/>
                  <a:gd name="T61" fmla="*/ 2 h 47"/>
                  <a:gd name="T62" fmla="*/ 18 w 46"/>
                  <a:gd name="T63" fmla="*/ 1 h 47"/>
                  <a:gd name="T64" fmla="*/ 23 w 46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27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9" y="40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7" y="46"/>
                    </a:lnTo>
                    <a:lnTo>
                      <a:pt x="23" y="47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7" y="40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:a16="http://schemas.microsoft.com/office/drawing/2014/main" id="{49B00D4F-B6A8-17CF-F1DF-80ECCF0742C6}"/>
                  </a:ext>
                </a:extLst>
              </p:cNvPr>
              <p:cNvSpPr/>
              <p:nvPr/>
            </p:nvSpPr>
            <p:spPr bwMode="auto">
              <a:xfrm>
                <a:off x="3224213" y="387350"/>
                <a:ext cx="7938" cy="7938"/>
              </a:xfrm>
              <a:custGeom>
                <a:avLst/>
                <a:gdLst>
                  <a:gd name="T0" fmla="*/ 15 w 30"/>
                  <a:gd name="T1" fmla="*/ 0 h 31"/>
                  <a:gd name="T2" fmla="*/ 18 w 30"/>
                  <a:gd name="T3" fmla="*/ 0 h 31"/>
                  <a:gd name="T4" fmla="*/ 20 w 30"/>
                  <a:gd name="T5" fmla="*/ 1 h 31"/>
                  <a:gd name="T6" fmla="*/ 24 w 30"/>
                  <a:gd name="T7" fmla="*/ 2 h 31"/>
                  <a:gd name="T8" fmla="*/ 26 w 30"/>
                  <a:gd name="T9" fmla="*/ 4 h 31"/>
                  <a:gd name="T10" fmla="*/ 27 w 30"/>
                  <a:gd name="T11" fmla="*/ 7 h 31"/>
                  <a:gd name="T12" fmla="*/ 29 w 30"/>
                  <a:gd name="T13" fmla="*/ 9 h 31"/>
                  <a:gd name="T14" fmla="*/ 29 w 30"/>
                  <a:gd name="T15" fmla="*/ 11 h 31"/>
                  <a:gd name="T16" fmla="*/ 30 w 30"/>
                  <a:gd name="T17" fmla="*/ 15 h 31"/>
                  <a:gd name="T18" fmla="*/ 29 w 30"/>
                  <a:gd name="T19" fmla="*/ 18 h 31"/>
                  <a:gd name="T20" fmla="*/ 29 w 30"/>
                  <a:gd name="T21" fmla="*/ 20 h 31"/>
                  <a:gd name="T22" fmla="*/ 27 w 30"/>
                  <a:gd name="T23" fmla="*/ 24 h 31"/>
                  <a:gd name="T24" fmla="*/ 26 w 30"/>
                  <a:gd name="T25" fmla="*/ 26 h 31"/>
                  <a:gd name="T26" fmla="*/ 24 w 30"/>
                  <a:gd name="T27" fmla="*/ 27 h 31"/>
                  <a:gd name="T28" fmla="*/ 20 w 30"/>
                  <a:gd name="T29" fmla="*/ 28 h 31"/>
                  <a:gd name="T30" fmla="*/ 18 w 30"/>
                  <a:gd name="T31" fmla="*/ 30 h 31"/>
                  <a:gd name="T32" fmla="*/ 15 w 30"/>
                  <a:gd name="T33" fmla="*/ 31 h 31"/>
                  <a:gd name="T34" fmla="*/ 11 w 30"/>
                  <a:gd name="T35" fmla="*/ 30 h 31"/>
                  <a:gd name="T36" fmla="*/ 9 w 30"/>
                  <a:gd name="T37" fmla="*/ 28 h 31"/>
                  <a:gd name="T38" fmla="*/ 7 w 30"/>
                  <a:gd name="T39" fmla="*/ 27 h 31"/>
                  <a:gd name="T40" fmla="*/ 4 w 30"/>
                  <a:gd name="T41" fmla="*/ 26 h 31"/>
                  <a:gd name="T42" fmla="*/ 2 w 30"/>
                  <a:gd name="T43" fmla="*/ 24 h 31"/>
                  <a:gd name="T44" fmla="*/ 1 w 30"/>
                  <a:gd name="T45" fmla="*/ 20 h 31"/>
                  <a:gd name="T46" fmla="*/ 0 w 30"/>
                  <a:gd name="T47" fmla="*/ 18 h 31"/>
                  <a:gd name="T48" fmla="*/ 0 w 30"/>
                  <a:gd name="T49" fmla="*/ 15 h 31"/>
                  <a:gd name="T50" fmla="*/ 0 w 30"/>
                  <a:gd name="T51" fmla="*/ 11 h 31"/>
                  <a:gd name="T52" fmla="*/ 1 w 30"/>
                  <a:gd name="T53" fmla="*/ 9 h 31"/>
                  <a:gd name="T54" fmla="*/ 2 w 30"/>
                  <a:gd name="T55" fmla="*/ 7 h 31"/>
                  <a:gd name="T56" fmla="*/ 4 w 30"/>
                  <a:gd name="T57" fmla="*/ 4 h 31"/>
                  <a:gd name="T58" fmla="*/ 7 w 30"/>
                  <a:gd name="T59" fmla="*/ 2 h 31"/>
                  <a:gd name="T60" fmla="*/ 9 w 30"/>
                  <a:gd name="T61" fmla="*/ 1 h 31"/>
                  <a:gd name="T62" fmla="*/ 11 w 30"/>
                  <a:gd name="T63" fmla="*/ 0 h 31"/>
                  <a:gd name="T64" fmla="*/ 15 w 30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0" y="15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4" y="27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5" y="31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C9BB8106-E7CE-05C9-69FB-FA91F90D3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5874" y="2000680"/>
            <a:ext cx="2310267" cy="35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3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91533-35E4-BDCB-8477-EA2368C6D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702B0-32A6-C237-BE2F-09E5139CE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12361"/>
            <a:ext cx="12141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FA2176-CA24-6A92-7F72-BC50FAFCE06B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1C329-56B4-D20A-43BA-389D324EDAA7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7D0C1B-E99C-1C16-E19D-B0D2D2F75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E8AEFF68-D4B0-3EBD-E289-D8BFB3CD4AE6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0B87F-BE81-DDA2-E58F-BBB0EA8E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2" y="159876"/>
            <a:ext cx="11096625" cy="838276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 AVANTUS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DE13F-D5BA-C0A2-1D38-468EECFB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5" y="1122014"/>
            <a:ext cx="6604919" cy="46050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E296E0DE-D088-7BF5-4DF3-F4E2823BD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9DE5C6-10DA-DE05-3BAC-14A39E3CB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800D05-5564-FC16-0D41-35847AB4D6EB}"/>
              </a:ext>
            </a:extLst>
          </p:cNvPr>
          <p:cNvSpPr txBox="1"/>
          <p:nvPr/>
        </p:nvSpPr>
        <p:spPr>
          <a:xfrm>
            <a:off x="53055" y="788314"/>
            <a:ext cx="823912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Payvice brings the e</a:t>
            </a:r>
            <a:r>
              <a:rPr lang="en-US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xperience of agency banking to your fingertips with a revolutionary banking mobile app. This helps agents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s</a:t>
            </a:r>
            <a:r>
              <a:rPr lang="en-US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eamlessly manage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their</a:t>
            </a:r>
            <a:r>
              <a:rPr lang="en-US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finances, transfer funds, view transactions and access a wide array of banking services anytime, anywhere. 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Secure, user-friendly, and designed for your convenience,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the</a:t>
            </a:r>
            <a:r>
              <a:rPr lang="en-US" b="0" i="0" dirty="0"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app empowers you to take control of your financial business journey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D90D1-F1C6-9E02-13D0-60691BFF9CB3}"/>
              </a:ext>
            </a:extLst>
          </p:cNvPr>
          <p:cNvSpPr txBox="1"/>
          <p:nvPr/>
        </p:nvSpPr>
        <p:spPr>
          <a:xfrm>
            <a:off x="243771" y="2779761"/>
            <a:ext cx="694284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Funds Transfer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Cash in/Out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VAS services (Airtime/Data, Bill Payments(All Discos)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Cable network subscriptions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Account Opening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Card issuance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09A791-F35A-FACA-EBFE-5CDCE95A68BB}"/>
              </a:ext>
            </a:extLst>
          </p:cNvPr>
          <p:cNvGrpSpPr/>
          <p:nvPr/>
        </p:nvGrpSpPr>
        <p:grpSpPr>
          <a:xfrm>
            <a:off x="8486775" y="1143000"/>
            <a:ext cx="3106270" cy="4697798"/>
            <a:chOff x="5131235" y="1444422"/>
            <a:chExt cx="1961921" cy="4141786"/>
          </a:xfrm>
          <a:effectLst>
            <a:reflection blurRad="6350" stA="20000" endPos="35000" dir="5400000" sy="-100000" algn="bl" rotWithShape="0"/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864BF2-6E79-3566-9E9E-D928A294C054}"/>
                </a:ext>
              </a:extLst>
            </p:cNvPr>
            <p:cNvGrpSpPr/>
            <p:nvPr/>
          </p:nvGrpSpPr>
          <p:grpSpPr>
            <a:xfrm>
              <a:off x="6459626" y="1444422"/>
              <a:ext cx="317447" cy="25885"/>
              <a:chOff x="3605213" y="133352"/>
              <a:chExt cx="369888" cy="30161"/>
            </a:xfrm>
          </p:grpSpPr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C6CB7C5A-ABBC-B56C-E1D0-0C8702180B0A}"/>
                  </a:ext>
                </a:extLst>
              </p:cNvPr>
              <p:cNvSpPr/>
              <p:nvPr/>
            </p:nvSpPr>
            <p:spPr bwMode="auto">
              <a:xfrm>
                <a:off x="3617912" y="133352"/>
                <a:ext cx="346075" cy="19050"/>
              </a:xfrm>
              <a:custGeom>
                <a:avLst/>
                <a:gdLst>
                  <a:gd name="T0" fmla="*/ 36 w 1309"/>
                  <a:gd name="T1" fmla="*/ 0 h 74"/>
                  <a:gd name="T2" fmla="*/ 1272 w 1309"/>
                  <a:gd name="T3" fmla="*/ 0 h 74"/>
                  <a:gd name="T4" fmla="*/ 1280 w 1309"/>
                  <a:gd name="T5" fmla="*/ 1 h 74"/>
                  <a:gd name="T6" fmla="*/ 1286 w 1309"/>
                  <a:gd name="T7" fmla="*/ 3 h 74"/>
                  <a:gd name="T8" fmla="*/ 1292 w 1309"/>
                  <a:gd name="T9" fmla="*/ 7 h 74"/>
                  <a:gd name="T10" fmla="*/ 1298 w 1309"/>
                  <a:gd name="T11" fmla="*/ 11 h 74"/>
                  <a:gd name="T12" fmla="*/ 1302 w 1309"/>
                  <a:gd name="T13" fmla="*/ 16 h 74"/>
                  <a:gd name="T14" fmla="*/ 1306 w 1309"/>
                  <a:gd name="T15" fmla="*/ 23 h 74"/>
                  <a:gd name="T16" fmla="*/ 1308 w 1309"/>
                  <a:gd name="T17" fmla="*/ 30 h 74"/>
                  <a:gd name="T18" fmla="*/ 1309 w 1309"/>
                  <a:gd name="T19" fmla="*/ 38 h 74"/>
                  <a:gd name="T20" fmla="*/ 1309 w 1309"/>
                  <a:gd name="T21" fmla="*/ 38 h 74"/>
                  <a:gd name="T22" fmla="*/ 1308 w 1309"/>
                  <a:gd name="T23" fmla="*/ 44 h 74"/>
                  <a:gd name="T24" fmla="*/ 1306 w 1309"/>
                  <a:gd name="T25" fmla="*/ 51 h 74"/>
                  <a:gd name="T26" fmla="*/ 1302 w 1309"/>
                  <a:gd name="T27" fmla="*/ 58 h 74"/>
                  <a:gd name="T28" fmla="*/ 1298 w 1309"/>
                  <a:gd name="T29" fmla="*/ 64 h 74"/>
                  <a:gd name="T30" fmla="*/ 1292 w 1309"/>
                  <a:gd name="T31" fmla="*/ 67 h 74"/>
                  <a:gd name="T32" fmla="*/ 1286 w 1309"/>
                  <a:gd name="T33" fmla="*/ 71 h 74"/>
                  <a:gd name="T34" fmla="*/ 1280 w 1309"/>
                  <a:gd name="T35" fmla="*/ 73 h 74"/>
                  <a:gd name="T36" fmla="*/ 1272 w 1309"/>
                  <a:gd name="T37" fmla="*/ 74 h 74"/>
                  <a:gd name="T38" fmla="*/ 36 w 1309"/>
                  <a:gd name="T39" fmla="*/ 74 h 74"/>
                  <a:gd name="T40" fmla="*/ 30 w 1309"/>
                  <a:gd name="T41" fmla="*/ 73 h 74"/>
                  <a:gd name="T42" fmla="*/ 23 w 1309"/>
                  <a:gd name="T43" fmla="*/ 71 h 74"/>
                  <a:gd name="T44" fmla="*/ 16 w 1309"/>
                  <a:gd name="T45" fmla="*/ 67 h 74"/>
                  <a:gd name="T46" fmla="*/ 10 w 1309"/>
                  <a:gd name="T47" fmla="*/ 64 h 74"/>
                  <a:gd name="T48" fmla="*/ 6 w 1309"/>
                  <a:gd name="T49" fmla="*/ 58 h 74"/>
                  <a:gd name="T50" fmla="*/ 2 w 1309"/>
                  <a:gd name="T51" fmla="*/ 51 h 74"/>
                  <a:gd name="T52" fmla="*/ 1 w 1309"/>
                  <a:gd name="T53" fmla="*/ 44 h 74"/>
                  <a:gd name="T54" fmla="*/ 0 w 1309"/>
                  <a:gd name="T55" fmla="*/ 38 h 74"/>
                  <a:gd name="T56" fmla="*/ 0 w 1309"/>
                  <a:gd name="T57" fmla="*/ 38 h 74"/>
                  <a:gd name="T58" fmla="*/ 1 w 1309"/>
                  <a:gd name="T59" fmla="*/ 30 h 74"/>
                  <a:gd name="T60" fmla="*/ 2 w 1309"/>
                  <a:gd name="T61" fmla="*/ 23 h 74"/>
                  <a:gd name="T62" fmla="*/ 6 w 1309"/>
                  <a:gd name="T63" fmla="*/ 16 h 74"/>
                  <a:gd name="T64" fmla="*/ 10 w 1309"/>
                  <a:gd name="T65" fmla="*/ 11 h 74"/>
                  <a:gd name="T66" fmla="*/ 16 w 1309"/>
                  <a:gd name="T67" fmla="*/ 7 h 74"/>
                  <a:gd name="T68" fmla="*/ 23 w 1309"/>
                  <a:gd name="T69" fmla="*/ 3 h 74"/>
                  <a:gd name="T70" fmla="*/ 30 w 1309"/>
                  <a:gd name="T71" fmla="*/ 1 h 74"/>
                  <a:gd name="T72" fmla="*/ 36 w 1309"/>
                  <a:gd name="T7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09" h="74">
                    <a:moveTo>
                      <a:pt x="36" y="0"/>
                    </a:moveTo>
                    <a:lnTo>
                      <a:pt x="1272" y="0"/>
                    </a:lnTo>
                    <a:lnTo>
                      <a:pt x="1280" y="1"/>
                    </a:lnTo>
                    <a:lnTo>
                      <a:pt x="1286" y="3"/>
                    </a:lnTo>
                    <a:lnTo>
                      <a:pt x="1292" y="7"/>
                    </a:lnTo>
                    <a:lnTo>
                      <a:pt x="1298" y="11"/>
                    </a:lnTo>
                    <a:lnTo>
                      <a:pt x="1302" y="16"/>
                    </a:lnTo>
                    <a:lnTo>
                      <a:pt x="1306" y="23"/>
                    </a:lnTo>
                    <a:lnTo>
                      <a:pt x="1308" y="30"/>
                    </a:lnTo>
                    <a:lnTo>
                      <a:pt x="1309" y="38"/>
                    </a:lnTo>
                    <a:lnTo>
                      <a:pt x="1309" y="38"/>
                    </a:lnTo>
                    <a:lnTo>
                      <a:pt x="1308" y="44"/>
                    </a:lnTo>
                    <a:lnTo>
                      <a:pt x="1306" y="51"/>
                    </a:lnTo>
                    <a:lnTo>
                      <a:pt x="1302" y="58"/>
                    </a:lnTo>
                    <a:lnTo>
                      <a:pt x="1298" y="64"/>
                    </a:lnTo>
                    <a:lnTo>
                      <a:pt x="1292" y="67"/>
                    </a:lnTo>
                    <a:lnTo>
                      <a:pt x="1286" y="71"/>
                    </a:lnTo>
                    <a:lnTo>
                      <a:pt x="1280" y="73"/>
                    </a:lnTo>
                    <a:lnTo>
                      <a:pt x="1272" y="74"/>
                    </a:lnTo>
                    <a:lnTo>
                      <a:pt x="36" y="74"/>
                    </a:lnTo>
                    <a:lnTo>
                      <a:pt x="30" y="73"/>
                    </a:lnTo>
                    <a:lnTo>
                      <a:pt x="23" y="71"/>
                    </a:lnTo>
                    <a:lnTo>
                      <a:pt x="16" y="67"/>
                    </a:lnTo>
                    <a:lnTo>
                      <a:pt x="10" y="64"/>
                    </a:lnTo>
                    <a:lnTo>
                      <a:pt x="6" y="58"/>
                    </a:lnTo>
                    <a:lnTo>
                      <a:pt x="2" y="51"/>
                    </a:lnTo>
                    <a:lnTo>
                      <a:pt x="1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6" y="0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13">
                <a:extLst>
                  <a:ext uri="{FF2B5EF4-FFF2-40B4-BE49-F238E27FC236}">
                    <a16:creationId xmlns:a16="http://schemas.microsoft.com/office/drawing/2014/main" id="{8B110165-90DE-285C-E636-BE589BEC2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213" y="142875"/>
                <a:ext cx="369888" cy="20638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2CAB46-B2A0-1D12-6A94-264BD3A2BD3D}"/>
                </a:ext>
              </a:extLst>
            </p:cNvPr>
            <p:cNvGrpSpPr/>
            <p:nvPr/>
          </p:nvGrpSpPr>
          <p:grpSpPr>
            <a:xfrm>
              <a:off x="5131235" y="2035717"/>
              <a:ext cx="25874" cy="870588"/>
              <a:chOff x="2057454" y="822328"/>
              <a:chExt cx="30149" cy="1014410"/>
            </a:xfrm>
          </p:grpSpPr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99B485BB-8C92-0144-36E6-26A7C7F2C6A0}"/>
                  </a:ext>
                </a:extLst>
              </p:cNvPr>
              <p:cNvSpPr/>
              <p:nvPr/>
            </p:nvSpPr>
            <p:spPr bwMode="auto">
              <a:xfrm>
                <a:off x="2057478" y="828677"/>
                <a:ext cx="19050" cy="200025"/>
              </a:xfrm>
              <a:custGeom>
                <a:avLst/>
                <a:gdLst>
                  <a:gd name="T0" fmla="*/ 0 w 74"/>
                  <a:gd name="T1" fmla="*/ 723 h 760"/>
                  <a:gd name="T2" fmla="*/ 0 w 74"/>
                  <a:gd name="T3" fmla="*/ 37 h 760"/>
                  <a:gd name="T4" fmla="*/ 1 w 74"/>
                  <a:gd name="T5" fmla="*/ 29 h 760"/>
                  <a:gd name="T6" fmla="*/ 3 w 74"/>
                  <a:gd name="T7" fmla="*/ 22 h 760"/>
                  <a:gd name="T8" fmla="*/ 7 w 74"/>
                  <a:gd name="T9" fmla="*/ 16 h 760"/>
                  <a:gd name="T10" fmla="*/ 11 w 74"/>
                  <a:gd name="T11" fmla="*/ 11 h 760"/>
                  <a:gd name="T12" fmla="*/ 16 w 74"/>
                  <a:gd name="T13" fmla="*/ 6 h 760"/>
                  <a:gd name="T14" fmla="*/ 23 w 74"/>
                  <a:gd name="T15" fmla="*/ 3 h 760"/>
                  <a:gd name="T16" fmla="*/ 30 w 74"/>
                  <a:gd name="T17" fmla="*/ 1 h 760"/>
                  <a:gd name="T18" fmla="*/ 38 w 74"/>
                  <a:gd name="T19" fmla="*/ 0 h 760"/>
                  <a:gd name="T20" fmla="*/ 38 w 74"/>
                  <a:gd name="T21" fmla="*/ 0 h 760"/>
                  <a:gd name="T22" fmla="*/ 44 w 74"/>
                  <a:gd name="T23" fmla="*/ 1 h 760"/>
                  <a:gd name="T24" fmla="*/ 51 w 74"/>
                  <a:gd name="T25" fmla="*/ 3 h 760"/>
                  <a:gd name="T26" fmla="*/ 58 w 74"/>
                  <a:gd name="T27" fmla="*/ 6 h 760"/>
                  <a:gd name="T28" fmla="*/ 63 w 74"/>
                  <a:gd name="T29" fmla="*/ 11 h 760"/>
                  <a:gd name="T30" fmla="*/ 67 w 74"/>
                  <a:gd name="T31" fmla="*/ 16 h 760"/>
                  <a:gd name="T32" fmla="*/ 71 w 74"/>
                  <a:gd name="T33" fmla="*/ 22 h 760"/>
                  <a:gd name="T34" fmla="*/ 73 w 74"/>
                  <a:gd name="T35" fmla="*/ 29 h 760"/>
                  <a:gd name="T36" fmla="*/ 74 w 74"/>
                  <a:gd name="T37" fmla="*/ 37 h 760"/>
                  <a:gd name="T38" fmla="*/ 74 w 74"/>
                  <a:gd name="T39" fmla="*/ 723 h 760"/>
                  <a:gd name="T40" fmla="*/ 73 w 74"/>
                  <a:gd name="T41" fmla="*/ 730 h 760"/>
                  <a:gd name="T42" fmla="*/ 71 w 74"/>
                  <a:gd name="T43" fmla="*/ 738 h 760"/>
                  <a:gd name="T44" fmla="*/ 67 w 74"/>
                  <a:gd name="T45" fmla="*/ 744 h 760"/>
                  <a:gd name="T46" fmla="*/ 63 w 74"/>
                  <a:gd name="T47" fmla="*/ 750 h 760"/>
                  <a:gd name="T48" fmla="*/ 58 w 74"/>
                  <a:gd name="T49" fmla="*/ 754 h 760"/>
                  <a:gd name="T50" fmla="*/ 51 w 74"/>
                  <a:gd name="T51" fmla="*/ 758 h 760"/>
                  <a:gd name="T52" fmla="*/ 44 w 74"/>
                  <a:gd name="T53" fmla="*/ 760 h 760"/>
                  <a:gd name="T54" fmla="*/ 38 w 74"/>
                  <a:gd name="T55" fmla="*/ 760 h 760"/>
                  <a:gd name="T56" fmla="*/ 38 w 74"/>
                  <a:gd name="T57" fmla="*/ 760 h 760"/>
                  <a:gd name="T58" fmla="*/ 30 w 74"/>
                  <a:gd name="T59" fmla="*/ 760 h 760"/>
                  <a:gd name="T60" fmla="*/ 23 w 74"/>
                  <a:gd name="T61" fmla="*/ 758 h 760"/>
                  <a:gd name="T62" fmla="*/ 16 w 74"/>
                  <a:gd name="T63" fmla="*/ 754 h 760"/>
                  <a:gd name="T64" fmla="*/ 11 w 74"/>
                  <a:gd name="T65" fmla="*/ 750 h 760"/>
                  <a:gd name="T66" fmla="*/ 7 w 74"/>
                  <a:gd name="T67" fmla="*/ 744 h 760"/>
                  <a:gd name="T68" fmla="*/ 3 w 74"/>
                  <a:gd name="T69" fmla="*/ 738 h 760"/>
                  <a:gd name="T70" fmla="*/ 1 w 74"/>
                  <a:gd name="T71" fmla="*/ 730 h 760"/>
                  <a:gd name="T72" fmla="*/ 0 w 74"/>
                  <a:gd name="T73" fmla="*/ 723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60">
                    <a:moveTo>
                      <a:pt x="0" y="723"/>
                    </a:move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3" y="11"/>
                    </a:lnTo>
                    <a:lnTo>
                      <a:pt x="67" y="16"/>
                    </a:lnTo>
                    <a:lnTo>
                      <a:pt x="71" y="22"/>
                    </a:lnTo>
                    <a:lnTo>
                      <a:pt x="73" y="29"/>
                    </a:lnTo>
                    <a:lnTo>
                      <a:pt x="74" y="37"/>
                    </a:lnTo>
                    <a:lnTo>
                      <a:pt x="74" y="723"/>
                    </a:lnTo>
                    <a:lnTo>
                      <a:pt x="73" y="730"/>
                    </a:lnTo>
                    <a:lnTo>
                      <a:pt x="71" y="738"/>
                    </a:lnTo>
                    <a:lnTo>
                      <a:pt x="67" y="744"/>
                    </a:lnTo>
                    <a:lnTo>
                      <a:pt x="63" y="750"/>
                    </a:lnTo>
                    <a:lnTo>
                      <a:pt x="58" y="754"/>
                    </a:lnTo>
                    <a:lnTo>
                      <a:pt x="51" y="758"/>
                    </a:lnTo>
                    <a:lnTo>
                      <a:pt x="44" y="760"/>
                    </a:lnTo>
                    <a:lnTo>
                      <a:pt x="38" y="760"/>
                    </a:lnTo>
                    <a:lnTo>
                      <a:pt x="38" y="760"/>
                    </a:lnTo>
                    <a:lnTo>
                      <a:pt x="30" y="760"/>
                    </a:lnTo>
                    <a:lnTo>
                      <a:pt x="23" y="758"/>
                    </a:lnTo>
                    <a:lnTo>
                      <a:pt x="16" y="754"/>
                    </a:lnTo>
                    <a:lnTo>
                      <a:pt x="11" y="750"/>
                    </a:lnTo>
                    <a:lnTo>
                      <a:pt x="7" y="744"/>
                    </a:lnTo>
                    <a:lnTo>
                      <a:pt x="3" y="738"/>
                    </a:lnTo>
                    <a:lnTo>
                      <a:pt x="1" y="730"/>
                    </a:lnTo>
                    <a:lnTo>
                      <a:pt x="0" y="723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4703815C-954F-7839-5569-DF9DBE6D0E46}"/>
                  </a:ext>
                </a:extLst>
              </p:cNvPr>
              <p:cNvSpPr/>
              <p:nvPr/>
            </p:nvSpPr>
            <p:spPr bwMode="auto">
              <a:xfrm>
                <a:off x="2057454" y="1281117"/>
                <a:ext cx="19050" cy="155575"/>
              </a:xfrm>
              <a:custGeom>
                <a:avLst/>
                <a:gdLst>
                  <a:gd name="T0" fmla="*/ 0 w 74"/>
                  <a:gd name="T1" fmla="*/ 550 h 588"/>
                  <a:gd name="T2" fmla="*/ 0 w 74"/>
                  <a:gd name="T3" fmla="*/ 37 h 588"/>
                  <a:gd name="T4" fmla="*/ 1 w 74"/>
                  <a:gd name="T5" fmla="*/ 29 h 588"/>
                  <a:gd name="T6" fmla="*/ 3 w 74"/>
                  <a:gd name="T7" fmla="*/ 22 h 588"/>
                  <a:gd name="T8" fmla="*/ 7 w 74"/>
                  <a:gd name="T9" fmla="*/ 17 h 588"/>
                  <a:gd name="T10" fmla="*/ 11 w 74"/>
                  <a:gd name="T11" fmla="*/ 11 h 588"/>
                  <a:gd name="T12" fmla="*/ 16 w 74"/>
                  <a:gd name="T13" fmla="*/ 6 h 588"/>
                  <a:gd name="T14" fmla="*/ 23 w 74"/>
                  <a:gd name="T15" fmla="*/ 3 h 588"/>
                  <a:gd name="T16" fmla="*/ 30 w 74"/>
                  <a:gd name="T17" fmla="*/ 1 h 588"/>
                  <a:gd name="T18" fmla="*/ 38 w 74"/>
                  <a:gd name="T19" fmla="*/ 0 h 588"/>
                  <a:gd name="T20" fmla="*/ 38 w 74"/>
                  <a:gd name="T21" fmla="*/ 0 h 588"/>
                  <a:gd name="T22" fmla="*/ 44 w 74"/>
                  <a:gd name="T23" fmla="*/ 1 h 588"/>
                  <a:gd name="T24" fmla="*/ 51 w 74"/>
                  <a:gd name="T25" fmla="*/ 3 h 588"/>
                  <a:gd name="T26" fmla="*/ 58 w 74"/>
                  <a:gd name="T27" fmla="*/ 6 h 588"/>
                  <a:gd name="T28" fmla="*/ 63 w 74"/>
                  <a:gd name="T29" fmla="*/ 11 h 588"/>
                  <a:gd name="T30" fmla="*/ 67 w 74"/>
                  <a:gd name="T31" fmla="*/ 17 h 588"/>
                  <a:gd name="T32" fmla="*/ 71 w 74"/>
                  <a:gd name="T33" fmla="*/ 22 h 588"/>
                  <a:gd name="T34" fmla="*/ 73 w 74"/>
                  <a:gd name="T35" fmla="*/ 29 h 588"/>
                  <a:gd name="T36" fmla="*/ 74 w 74"/>
                  <a:gd name="T37" fmla="*/ 37 h 588"/>
                  <a:gd name="T38" fmla="*/ 74 w 74"/>
                  <a:gd name="T39" fmla="*/ 550 h 588"/>
                  <a:gd name="T40" fmla="*/ 73 w 74"/>
                  <a:gd name="T41" fmla="*/ 558 h 588"/>
                  <a:gd name="T42" fmla="*/ 71 w 74"/>
                  <a:gd name="T43" fmla="*/ 565 h 588"/>
                  <a:gd name="T44" fmla="*/ 67 w 74"/>
                  <a:gd name="T45" fmla="*/ 571 h 588"/>
                  <a:gd name="T46" fmla="*/ 63 w 74"/>
                  <a:gd name="T47" fmla="*/ 576 h 588"/>
                  <a:gd name="T48" fmla="*/ 58 w 74"/>
                  <a:gd name="T49" fmla="*/ 581 h 588"/>
                  <a:gd name="T50" fmla="*/ 51 w 74"/>
                  <a:gd name="T51" fmla="*/ 584 h 588"/>
                  <a:gd name="T52" fmla="*/ 44 w 74"/>
                  <a:gd name="T53" fmla="*/ 587 h 588"/>
                  <a:gd name="T54" fmla="*/ 38 w 74"/>
                  <a:gd name="T55" fmla="*/ 588 h 588"/>
                  <a:gd name="T56" fmla="*/ 38 w 74"/>
                  <a:gd name="T57" fmla="*/ 588 h 588"/>
                  <a:gd name="T58" fmla="*/ 30 w 74"/>
                  <a:gd name="T59" fmla="*/ 587 h 588"/>
                  <a:gd name="T60" fmla="*/ 23 w 74"/>
                  <a:gd name="T61" fmla="*/ 584 h 588"/>
                  <a:gd name="T62" fmla="*/ 16 w 74"/>
                  <a:gd name="T63" fmla="*/ 581 h 588"/>
                  <a:gd name="T64" fmla="*/ 11 w 74"/>
                  <a:gd name="T65" fmla="*/ 576 h 588"/>
                  <a:gd name="T66" fmla="*/ 7 w 74"/>
                  <a:gd name="T67" fmla="*/ 571 h 588"/>
                  <a:gd name="T68" fmla="*/ 3 w 74"/>
                  <a:gd name="T69" fmla="*/ 565 h 588"/>
                  <a:gd name="T70" fmla="*/ 1 w 74"/>
                  <a:gd name="T71" fmla="*/ 558 h 588"/>
                  <a:gd name="T72" fmla="*/ 0 w 74"/>
                  <a:gd name="T73" fmla="*/ 55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588">
                    <a:moveTo>
                      <a:pt x="0" y="550"/>
                    </a:moveTo>
                    <a:lnTo>
                      <a:pt x="0" y="37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3" y="11"/>
                    </a:lnTo>
                    <a:lnTo>
                      <a:pt x="67" y="17"/>
                    </a:lnTo>
                    <a:lnTo>
                      <a:pt x="71" y="22"/>
                    </a:lnTo>
                    <a:lnTo>
                      <a:pt x="73" y="29"/>
                    </a:lnTo>
                    <a:lnTo>
                      <a:pt x="74" y="37"/>
                    </a:lnTo>
                    <a:lnTo>
                      <a:pt x="74" y="550"/>
                    </a:lnTo>
                    <a:lnTo>
                      <a:pt x="73" y="558"/>
                    </a:lnTo>
                    <a:lnTo>
                      <a:pt x="71" y="565"/>
                    </a:lnTo>
                    <a:lnTo>
                      <a:pt x="67" y="571"/>
                    </a:lnTo>
                    <a:lnTo>
                      <a:pt x="63" y="576"/>
                    </a:lnTo>
                    <a:lnTo>
                      <a:pt x="58" y="581"/>
                    </a:lnTo>
                    <a:lnTo>
                      <a:pt x="51" y="584"/>
                    </a:lnTo>
                    <a:lnTo>
                      <a:pt x="44" y="587"/>
                    </a:lnTo>
                    <a:lnTo>
                      <a:pt x="38" y="588"/>
                    </a:lnTo>
                    <a:lnTo>
                      <a:pt x="38" y="588"/>
                    </a:lnTo>
                    <a:lnTo>
                      <a:pt x="30" y="587"/>
                    </a:lnTo>
                    <a:lnTo>
                      <a:pt x="23" y="584"/>
                    </a:lnTo>
                    <a:lnTo>
                      <a:pt x="16" y="581"/>
                    </a:lnTo>
                    <a:lnTo>
                      <a:pt x="11" y="576"/>
                    </a:lnTo>
                    <a:lnTo>
                      <a:pt x="7" y="571"/>
                    </a:lnTo>
                    <a:lnTo>
                      <a:pt x="3" y="565"/>
                    </a:lnTo>
                    <a:lnTo>
                      <a:pt x="1" y="558"/>
                    </a:lnTo>
                    <a:lnTo>
                      <a:pt x="0" y="550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6DB8C503-F736-631C-A74F-A3B192214C81}"/>
                  </a:ext>
                </a:extLst>
              </p:cNvPr>
              <p:cNvSpPr/>
              <p:nvPr/>
            </p:nvSpPr>
            <p:spPr bwMode="auto">
              <a:xfrm>
                <a:off x="2057473" y="1676404"/>
                <a:ext cx="19050" cy="155575"/>
              </a:xfrm>
              <a:custGeom>
                <a:avLst/>
                <a:gdLst>
                  <a:gd name="T0" fmla="*/ 0 w 74"/>
                  <a:gd name="T1" fmla="*/ 551 h 587"/>
                  <a:gd name="T2" fmla="*/ 0 w 74"/>
                  <a:gd name="T3" fmla="*/ 38 h 587"/>
                  <a:gd name="T4" fmla="*/ 1 w 74"/>
                  <a:gd name="T5" fmla="*/ 30 h 587"/>
                  <a:gd name="T6" fmla="*/ 3 w 74"/>
                  <a:gd name="T7" fmla="*/ 23 h 587"/>
                  <a:gd name="T8" fmla="*/ 7 w 74"/>
                  <a:gd name="T9" fmla="*/ 16 h 587"/>
                  <a:gd name="T10" fmla="*/ 11 w 74"/>
                  <a:gd name="T11" fmla="*/ 11 h 587"/>
                  <a:gd name="T12" fmla="*/ 16 w 74"/>
                  <a:gd name="T13" fmla="*/ 7 h 587"/>
                  <a:gd name="T14" fmla="*/ 23 w 74"/>
                  <a:gd name="T15" fmla="*/ 3 h 587"/>
                  <a:gd name="T16" fmla="*/ 30 w 74"/>
                  <a:gd name="T17" fmla="*/ 1 h 587"/>
                  <a:gd name="T18" fmla="*/ 38 w 74"/>
                  <a:gd name="T19" fmla="*/ 0 h 587"/>
                  <a:gd name="T20" fmla="*/ 38 w 74"/>
                  <a:gd name="T21" fmla="*/ 0 h 587"/>
                  <a:gd name="T22" fmla="*/ 44 w 74"/>
                  <a:gd name="T23" fmla="*/ 1 h 587"/>
                  <a:gd name="T24" fmla="*/ 51 w 74"/>
                  <a:gd name="T25" fmla="*/ 3 h 587"/>
                  <a:gd name="T26" fmla="*/ 58 w 74"/>
                  <a:gd name="T27" fmla="*/ 7 h 587"/>
                  <a:gd name="T28" fmla="*/ 63 w 74"/>
                  <a:gd name="T29" fmla="*/ 11 h 587"/>
                  <a:gd name="T30" fmla="*/ 67 w 74"/>
                  <a:gd name="T31" fmla="*/ 16 h 587"/>
                  <a:gd name="T32" fmla="*/ 71 w 74"/>
                  <a:gd name="T33" fmla="*/ 23 h 587"/>
                  <a:gd name="T34" fmla="*/ 73 w 74"/>
                  <a:gd name="T35" fmla="*/ 30 h 587"/>
                  <a:gd name="T36" fmla="*/ 74 w 74"/>
                  <a:gd name="T37" fmla="*/ 38 h 587"/>
                  <a:gd name="T38" fmla="*/ 74 w 74"/>
                  <a:gd name="T39" fmla="*/ 551 h 587"/>
                  <a:gd name="T40" fmla="*/ 73 w 74"/>
                  <a:gd name="T41" fmla="*/ 557 h 587"/>
                  <a:gd name="T42" fmla="*/ 71 w 74"/>
                  <a:gd name="T43" fmla="*/ 564 h 587"/>
                  <a:gd name="T44" fmla="*/ 67 w 74"/>
                  <a:gd name="T45" fmla="*/ 571 h 587"/>
                  <a:gd name="T46" fmla="*/ 63 w 74"/>
                  <a:gd name="T47" fmla="*/ 577 h 587"/>
                  <a:gd name="T48" fmla="*/ 58 w 74"/>
                  <a:gd name="T49" fmla="*/ 581 h 587"/>
                  <a:gd name="T50" fmla="*/ 51 w 74"/>
                  <a:gd name="T51" fmla="*/ 585 h 587"/>
                  <a:gd name="T52" fmla="*/ 44 w 74"/>
                  <a:gd name="T53" fmla="*/ 586 h 587"/>
                  <a:gd name="T54" fmla="*/ 38 w 74"/>
                  <a:gd name="T55" fmla="*/ 587 h 587"/>
                  <a:gd name="T56" fmla="*/ 38 w 74"/>
                  <a:gd name="T57" fmla="*/ 587 h 587"/>
                  <a:gd name="T58" fmla="*/ 30 w 74"/>
                  <a:gd name="T59" fmla="*/ 586 h 587"/>
                  <a:gd name="T60" fmla="*/ 23 w 74"/>
                  <a:gd name="T61" fmla="*/ 585 h 587"/>
                  <a:gd name="T62" fmla="*/ 16 w 74"/>
                  <a:gd name="T63" fmla="*/ 581 h 587"/>
                  <a:gd name="T64" fmla="*/ 11 w 74"/>
                  <a:gd name="T65" fmla="*/ 577 h 587"/>
                  <a:gd name="T66" fmla="*/ 7 w 74"/>
                  <a:gd name="T67" fmla="*/ 571 h 587"/>
                  <a:gd name="T68" fmla="*/ 3 w 74"/>
                  <a:gd name="T69" fmla="*/ 564 h 587"/>
                  <a:gd name="T70" fmla="*/ 1 w 74"/>
                  <a:gd name="T71" fmla="*/ 557 h 587"/>
                  <a:gd name="T72" fmla="*/ 0 w 74"/>
                  <a:gd name="T73" fmla="*/ 55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587">
                    <a:moveTo>
                      <a:pt x="0" y="551"/>
                    </a:move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8" y="7"/>
                    </a:lnTo>
                    <a:lnTo>
                      <a:pt x="63" y="11"/>
                    </a:lnTo>
                    <a:lnTo>
                      <a:pt x="67" y="16"/>
                    </a:lnTo>
                    <a:lnTo>
                      <a:pt x="71" y="23"/>
                    </a:lnTo>
                    <a:lnTo>
                      <a:pt x="73" y="30"/>
                    </a:lnTo>
                    <a:lnTo>
                      <a:pt x="74" y="38"/>
                    </a:lnTo>
                    <a:lnTo>
                      <a:pt x="74" y="551"/>
                    </a:lnTo>
                    <a:lnTo>
                      <a:pt x="73" y="557"/>
                    </a:lnTo>
                    <a:lnTo>
                      <a:pt x="71" y="564"/>
                    </a:lnTo>
                    <a:lnTo>
                      <a:pt x="67" y="571"/>
                    </a:lnTo>
                    <a:lnTo>
                      <a:pt x="63" y="577"/>
                    </a:lnTo>
                    <a:lnTo>
                      <a:pt x="58" y="581"/>
                    </a:lnTo>
                    <a:lnTo>
                      <a:pt x="51" y="585"/>
                    </a:lnTo>
                    <a:lnTo>
                      <a:pt x="44" y="586"/>
                    </a:lnTo>
                    <a:lnTo>
                      <a:pt x="38" y="587"/>
                    </a:lnTo>
                    <a:lnTo>
                      <a:pt x="38" y="587"/>
                    </a:lnTo>
                    <a:lnTo>
                      <a:pt x="30" y="586"/>
                    </a:lnTo>
                    <a:lnTo>
                      <a:pt x="23" y="585"/>
                    </a:lnTo>
                    <a:lnTo>
                      <a:pt x="16" y="581"/>
                    </a:lnTo>
                    <a:lnTo>
                      <a:pt x="11" y="577"/>
                    </a:lnTo>
                    <a:lnTo>
                      <a:pt x="7" y="571"/>
                    </a:lnTo>
                    <a:lnTo>
                      <a:pt x="3" y="564"/>
                    </a:lnTo>
                    <a:lnTo>
                      <a:pt x="1" y="557"/>
                    </a:lnTo>
                    <a:lnTo>
                      <a:pt x="0" y="551"/>
                    </a:lnTo>
                    <a:close/>
                  </a:path>
                </a:pathLst>
              </a:custGeom>
              <a:gradFill flip="none" rotWithShape="1">
                <a:gsLst>
                  <a:gs pos="28744">
                    <a:schemeClr val="bg1">
                      <a:lumMod val="75000"/>
                    </a:schemeClr>
                  </a:gs>
                  <a:gs pos="78000">
                    <a:srgbClr val="060606"/>
                  </a:gs>
                  <a:gs pos="100000">
                    <a:srgbClr val="3C3C3C"/>
                  </a:gs>
                  <a:gs pos="10000">
                    <a:schemeClr val="bg1">
                      <a:lumMod val="50000"/>
                    </a:schemeClr>
                  </a:gs>
                  <a:gs pos="5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Rectangle 9">
                <a:extLst>
                  <a:ext uri="{FF2B5EF4-FFF2-40B4-BE49-F238E27FC236}">
                    <a16:creationId xmlns:a16="http://schemas.microsoft.com/office/drawing/2014/main" id="{745E0A5E-C053-D030-05C9-26981BA36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965" y="822328"/>
                <a:ext cx="20638" cy="214313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Rectangle 10">
                <a:extLst>
                  <a:ext uri="{FF2B5EF4-FFF2-40B4-BE49-F238E27FC236}">
                    <a16:creationId xmlns:a16="http://schemas.microsoft.com/office/drawing/2014/main" id="{E53BDD21-65AD-D2AB-2011-40FD6BD1A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960" y="1276353"/>
                <a:ext cx="20638" cy="165101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11">
                <a:extLst>
                  <a:ext uri="{FF2B5EF4-FFF2-40B4-BE49-F238E27FC236}">
                    <a16:creationId xmlns:a16="http://schemas.microsoft.com/office/drawing/2014/main" id="{BC41121F-949C-A797-5AAF-C976D7A86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925" y="1670049"/>
                <a:ext cx="20638" cy="166689"/>
              </a:xfrm>
              <a:prstGeom prst="rect">
                <a:avLst/>
              </a:prstGeom>
              <a:gradFill flip="none" rotWithShape="1">
                <a:gsLst>
                  <a:gs pos="78000">
                    <a:schemeClr val="tx1">
                      <a:lumMod val="75000"/>
                      <a:lumOff val="25000"/>
                    </a:schemeClr>
                  </a:gs>
                  <a:gs pos="100000">
                    <a:srgbClr val="3C3C3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3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6988959-A4DF-D271-17BB-BBEEAC3A2B89}"/>
                </a:ext>
              </a:extLst>
            </p:cNvPr>
            <p:cNvSpPr/>
            <p:nvPr/>
          </p:nvSpPr>
          <p:spPr bwMode="auto">
            <a:xfrm>
              <a:off x="5154418" y="1466220"/>
              <a:ext cx="1938738" cy="4119988"/>
            </a:xfrm>
            <a:custGeom>
              <a:avLst/>
              <a:gdLst>
                <a:gd name="T0" fmla="*/ 7316 w 8536"/>
                <a:gd name="T1" fmla="*/ 1 h 18144"/>
                <a:gd name="T2" fmla="*/ 7508 w 8536"/>
                <a:gd name="T3" fmla="*/ 26 h 18144"/>
                <a:gd name="T4" fmla="*/ 7691 w 8536"/>
                <a:gd name="T5" fmla="*/ 77 h 18144"/>
                <a:gd name="T6" fmla="*/ 7862 w 8536"/>
                <a:gd name="T7" fmla="*/ 155 h 18144"/>
                <a:gd name="T8" fmla="*/ 8018 w 8536"/>
                <a:gd name="T9" fmla="*/ 255 h 18144"/>
                <a:gd name="T10" fmla="*/ 8158 w 8536"/>
                <a:gd name="T11" fmla="*/ 377 h 18144"/>
                <a:gd name="T12" fmla="*/ 8279 w 8536"/>
                <a:gd name="T13" fmla="*/ 517 h 18144"/>
                <a:gd name="T14" fmla="*/ 8380 w 8536"/>
                <a:gd name="T15" fmla="*/ 674 h 18144"/>
                <a:gd name="T16" fmla="*/ 8457 w 8536"/>
                <a:gd name="T17" fmla="*/ 845 h 18144"/>
                <a:gd name="T18" fmla="*/ 8510 w 8536"/>
                <a:gd name="T19" fmla="*/ 1027 h 18144"/>
                <a:gd name="T20" fmla="*/ 8535 w 8536"/>
                <a:gd name="T21" fmla="*/ 1218 h 18144"/>
                <a:gd name="T22" fmla="*/ 8535 w 8536"/>
                <a:gd name="T23" fmla="*/ 16924 h 18144"/>
                <a:gd name="T24" fmla="*/ 8510 w 8536"/>
                <a:gd name="T25" fmla="*/ 17117 h 18144"/>
                <a:gd name="T26" fmla="*/ 8457 w 8536"/>
                <a:gd name="T27" fmla="*/ 17299 h 18144"/>
                <a:gd name="T28" fmla="*/ 8380 w 8536"/>
                <a:gd name="T29" fmla="*/ 17470 h 18144"/>
                <a:gd name="T30" fmla="*/ 8279 w 8536"/>
                <a:gd name="T31" fmla="*/ 17626 h 18144"/>
                <a:gd name="T32" fmla="*/ 8158 w 8536"/>
                <a:gd name="T33" fmla="*/ 17767 h 18144"/>
                <a:gd name="T34" fmla="*/ 8018 w 8536"/>
                <a:gd name="T35" fmla="*/ 17888 h 18144"/>
                <a:gd name="T36" fmla="*/ 7862 w 8536"/>
                <a:gd name="T37" fmla="*/ 17988 h 18144"/>
                <a:gd name="T38" fmla="*/ 7691 w 8536"/>
                <a:gd name="T39" fmla="*/ 18065 h 18144"/>
                <a:gd name="T40" fmla="*/ 7508 w 8536"/>
                <a:gd name="T41" fmla="*/ 18118 h 18144"/>
                <a:gd name="T42" fmla="*/ 7316 w 8536"/>
                <a:gd name="T43" fmla="*/ 18143 h 18144"/>
                <a:gd name="T44" fmla="*/ 1220 w 8536"/>
                <a:gd name="T45" fmla="*/ 18143 h 18144"/>
                <a:gd name="T46" fmla="*/ 1027 w 8536"/>
                <a:gd name="T47" fmla="*/ 18118 h 18144"/>
                <a:gd name="T48" fmla="*/ 845 w 8536"/>
                <a:gd name="T49" fmla="*/ 18065 h 18144"/>
                <a:gd name="T50" fmla="*/ 674 w 8536"/>
                <a:gd name="T51" fmla="*/ 17988 h 18144"/>
                <a:gd name="T52" fmla="*/ 518 w 8536"/>
                <a:gd name="T53" fmla="*/ 17888 h 18144"/>
                <a:gd name="T54" fmla="*/ 377 w 8536"/>
                <a:gd name="T55" fmla="*/ 17767 h 18144"/>
                <a:gd name="T56" fmla="*/ 256 w 8536"/>
                <a:gd name="T57" fmla="*/ 17626 h 18144"/>
                <a:gd name="T58" fmla="*/ 156 w 8536"/>
                <a:gd name="T59" fmla="*/ 17470 h 18144"/>
                <a:gd name="T60" fmla="*/ 78 w 8536"/>
                <a:gd name="T61" fmla="*/ 17299 h 18144"/>
                <a:gd name="T62" fmla="*/ 26 w 8536"/>
                <a:gd name="T63" fmla="*/ 17117 h 18144"/>
                <a:gd name="T64" fmla="*/ 2 w 8536"/>
                <a:gd name="T65" fmla="*/ 16924 h 18144"/>
                <a:gd name="T66" fmla="*/ 2 w 8536"/>
                <a:gd name="T67" fmla="*/ 1218 h 18144"/>
                <a:gd name="T68" fmla="*/ 26 w 8536"/>
                <a:gd name="T69" fmla="*/ 1027 h 18144"/>
                <a:gd name="T70" fmla="*/ 78 w 8536"/>
                <a:gd name="T71" fmla="*/ 845 h 18144"/>
                <a:gd name="T72" fmla="*/ 156 w 8536"/>
                <a:gd name="T73" fmla="*/ 674 h 18144"/>
                <a:gd name="T74" fmla="*/ 256 w 8536"/>
                <a:gd name="T75" fmla="*/ 517 h 18144"/>
                <a:gd name="T76" fmla="*/ 377 w 8536"/>
                <a:gd name="T77" fmla="*/ 377 h 18144"/>
                <a:gd name="T78" fmla="*/ 518 w 8536"/>
                <a:gd name="T79" fmla="*/ 255 h 18144"/>
                <a:gd name="T80" fmla="*/ 674 w 8536"/>
                <a:gd name="T81" fmla="*/ 155 h 18144"/>
                <a:gd name="T82" fmla="*/ 845 w 8536"/>
                <a:gd name="T83" fmla="*/ 77 h 18144"/>
                <a:gd name="T84" fmla="*/ 1027 w 8536"/>
                <a:gd name="T85" fmla="*/ 26 h 18144"/>
                <a:gd name="T86" fmla="*/ 1220 w 8536"/>
                <a:gd name="T87" fmla="*/ 1 h 18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36" h="18144">
                  <a:moveTo>
                    <a:pt x="1286" y="0"/>
                  </a:moveTo>
                  <a:lnTo>
                    <a:pt x="7249" y="0"/>
                  </a:lnTo>
                  <a:lnTo>
                    <a:pt x="7316" y="1"/>
                  </a:lnTo>
                  <a:lnTo>
                    <a:pt x="7381" y="5"/>
                  </a:lnTo>
                  <a:lnTo>
                    <a:pt x="7446" y="15"/>
                  </a:lnTo>
                  <a:lnTo>
                    <a:pt x="7508" y="26"/>
                  </a:lnTo>
                  <a:lnTo>
                    <a:pt x="7570" y="40"/>
                  </a:lnTo>
                  <a:lnTo>
                    <a:pt x="7632" y="58"/>
                  </a:lnTo>
                  <a:lnTo>
                    <a:pt x="7691" y="77"/>
                  </a:lnTo>
                  <a:lnTo>
                    <a:pt x="7749" y="101"/>
                  </a:lnTo>
                  <a:lnTo>
                    <a:pt x="7806" y="126"/>
                  </a:lnTo>
                  <a:lnTo>
                    <a:pt x="7862" y="155"/>
                  </a:lnTo>
                  <a:lnTo>
                    <a:pt x="7916" y="186"/>
                  </a:lnTo>
                  <a:lnTo>
                    <a:pt x="7968" y="220"/>
                  </a:lnTo>
                  <a:lnTo>
                    <a:pt x="8018" y="255"/>
                  </a:lnTo>
                  <a:lnTo>
                    <a:pt x="8067" y="294"/>
                  </a:lnTo>
                  <a:lnTo>
                    <a:pt x="8114" y="334"/>
                  </a:lnTo>
                  <a:lnTo>
                    <a:pt x="8158" y="377"/>
                  </a:lnTo>
                  <a:lnTo>
                    <a:pt x="8201" y="422"/>
                  </a:lnTo>
                  <a:lnTo>
                    <a:pt x="8242" y="468"/>
                  </a:lnTo>
                  <a:lnTo>
                    <a:pt x="8279" y="517"/>
                  </a:lnTo>
                  <a:lnTo>
                    <a:pt x="8316" y="567"/>
                  </a:lnTo>
                  <a:lnTo>
                    <a:pt x="8349" y="620"/>
                  </a:lnTo>
                  <a:lnTo>
                    <a:pt x="8380" y="674"/>
                  </a:lnTo>
                  <a:lnTo>
                    <a:pt x="8408" y="728"/>
                  </a:lnTo>
                  <a:lnTo>
                    <a:pt x="8434" y="785"/>
                  </a:lnTo>
                  <a:lnTo>
                    <a:pt x="8457" y="845"/>
                  </a:lnTo>
                  <a:lnTo>
                    <a:pt x="8478" y="904"/>
                  </a:lnTo>
                  <a:lnTo>
                    <a:pt x="8495" y="964"/>
                  </a:lnTo>
                  <a:lnTo>
                    <a:pt x="8510" y="1027"/>
                  </a:lnTo>
                  <a:lnTo>
                    <a:pt x="8521" y="1090"/>
                  </a:lnTo>
                  <a:lnTo>
                    <a:pt x="8529" y="1153"/>
                  </a:lnTo>
                  <a:lnTo>
                    <a:pt x="8535" y="1218"/>
                  </a:lnTo>
                  <a:lnTo>
                    <a:pt x="8536" y="1285"/>
                  </a:lnTo>
                  <a:lnTo>
                    <a:pt x="8536" y="16858"/>
                  </a:lnTo>
                  <a:lnTo>
                    <a:pt x="8535" y="16924"/>
                  </a:lnTo>
                  <a:lnTo>
                    <a:pt x="8529" y="16989"/>
                  </a:lnTo>
                  <a:lnTo>
                    <a:pt x="8521" y="17054"/>
                  </a:lnTo>
                  <a:lnTo>
                    <a:pt x="8510" y="17117"/>
                  </a:lnTo>
                  <a:lnTo>
                    <a:pt x="8495" y="17178"/>
                  </a:lnTo>
                  <a:lnTo>
                    <a:pt x="8478" y="17240"/>
                  </a:lnTo>
                  <a:lnTo>
                    <a:pt x="8457" y="17299"/>
                  </a:lnTo>
                  <a:lnTo>
                    <a:pt x="8434" y="17357"/>
                  </a:lnTo>
                  <a:lnTo>
                    <a:pt x="8408" y="17414"/>
                  </a:lnTo>
                  <a:lnTo>
                    <a:pt x="8380" y="17470"/>
                  </a:lnTo>
                  <a:lnTo>
                    <a:pt x="8349" y="17524"/>
                  </a:lnTo>
                  <a:lnTo>
                    <a:pt x="8316" y="17576"/>
                  </a:lnTo>
                  <a:lnTo>
                    <a:pt x="8279" y="17626"/>
                  </a:lnTo>
                  <a:lnTo>
                    <a:pt x="8242" y="17675"/>
                  </a:lnTo>
                  <a:lnTo>
                    <a:pt x="8201" y="17722"/>
                  </a:lnTo>
                  <a:lnTo>
                    <a:pt x="8158" y="17767"/>
                  </a:lnTo>
                  <a:lnTo>
                    <a:pt x="8114" y="17809"/>
                  </a:lnTo>
                  <a:lnTo>
                    <a:pt x="8067" y="17850"/>
                  </a:lnTo>
                  <a:lnTo>
                    <a:pt x="8018" y="17888"/>
                  </a:lnTo>
                  <a:lnTo>
                    <a:pt x="7968" y="17924"/>
                  </a:lnTo>
                  <a:lnTo>
                    <a:pt x="7916" y="17957"/>
                  </a:lnTo>
                  <a:lnTo>
                    <a:pt x="7862" y="17988"/>
                  </a:lnTo>
                  <a:lnTo>
                    <a:pt x="7806" y="18016"/>
                  </a:lnTo>
                  <a:lnTo>
                    <a:pt x="7749" y="18043"/>
                  </a:lnTo>
                  <a:lnTo>
                    <a:pt x="7691" y="18065"/>
                  </a:lnTo>
                  <a:lnTo>
                    <a:pt x="7632" y="18086"/>
                  </a:lnTo>
                  <a:lnTo>
                    <a:pt x="7570" y="18103"/>
                  </a:lnTo>
                  <a:lnTo>
                    <a:pt x="7508" y="18118"/>
                  </a:lnTo>
                  <a:lnTo>
                    <a:pt x="7446" y="18129"/>
                  </a:lnTo>
                  <a:lnTo>
                    <a:pt x="7381" y="18137"/>
                  </a:lnTo>
                  <a:lnTo>
                    <a:pt x="7316" y="18143"/>
                  </a:lnTo>
                  <a:lnTo>
                    <a:pt x="7249" y="18144"/>
                  </a:lnTo>
                  <a:lnTo>
                    <a:pt x="1286" y="18144"/>
                  </a:lnTo>
                  <a:lnTo>
                    <a:pt x="1220" y="18143"/>
                  </a:lnTo>
                  <a:lnTo>
                    <a:pt x="1155" y="18137"/>
                  </a:lnTo>
                  <a:lnTo>
                    <a:pt x="1091" y="18129"/>
                  </a:lnTo>
                  <a:lnTo>
                    <a:pt x="1027" y="18118"/>
                  </a:lnTo>
                  <a:lnTo>
                    <a:pt x="966" y="18103"/>
                  </a:lnTo>
                  <a:lnTo>
                    <a:pt x="904" y="18086"/>
                  </a:lnTo>
                  <a:lnTo>
                    <a:pt x="845" y="18065"/>
                  </a:lnTo>
                  <a:lnTo>
                    <a:pt x="787" y="18043"/>
                  </a:lnTo>
                  <a:lnTo>
                    <a:pt x="730" y="18016"/>
                  </a:lnTo>
                  <a:lnTo>
                    <a:pt x="674" y="17988"/>
                  </a:lnTo>
                  <a:lnTo>
                    <a:pt x="620" y="17957"/>
                  </a:lnTo>
                  <a:lnTo>
                    <a:pt x="569" y="17924"/>
                  </a:lnTo>
                  <a:lnTo>
                    <a:pt x="518" y="17888"/>
                  </a:lnTo>
                  <a:lnTo>
                    <a:pt x="470" y="17850"/>
                  </a:lnTo>
                  <a:lnTo>
                    <a:pt x="423" y="17809"/>
                  </a:lnTo>
                  <a:lnTo>
                    <a:pt x="377" y="17767"/>
                  </a:lnTo>
                  <a:lnTo>
                    <a:pt x="335" y="17722"/>
                  </a:lnTo>
                  <a:lnTo>
                    <a:pt x="295" y="17675"/>
                  </a:lnTo>
                  <a:lnTo>
                    <a:pt x="256" y="17626"/>
                  </a:lnTo>
                  <a:lnTo>
                    <a:pt x="221" y="17576"/>
                  </a:lnTo>
                  <a:lnTo>
                    <a:pt x="187" y="17524"/>
                  </a:lnTo>
                  <a:lnTo>
                    <a:pt x="156" y="17470"/>
                  </a:lnTo>
                  <a:lnTo>
                    <a:pt x="128" y="17414"/>
                  </a:lnTo>
                  <a:lnTo>
                    <a:pt x="101" y="17357"/>
                  </a:lnTo>
                  <a:lnTo>
                    <a:pt x="78" y="17299"/>
                  </a:lnTo>
                  <a:lnTo>
                    <a:pt x="58" y="17240"/>
                  </a:lnTo>
                  <a:lnTo>
                    <a:pt x="41" y="17178"/>
                  </a:lnTo>
                  <a:lnTo>
                    <a:pt x="26" y="17117"/>
                  </a:lnTo>
                  <a:lnTo>
                    <a:pt x="15" y="17054"/>
                  </a:lnTo>
                  <a:lnTo>
                    <a:pt x="7" y="16989"/>
                  </a:lnTo>
                  <a:lnTo>
                    <a:pt x="2" y="16924"/>
                  </a:lnTo>
                  <a:lnTo>
                    <a:pt x="0" y="16858"/>
                  </a:lnTo>
                  <a:lnTo>
                    <a:pt x="0" y="1285"/>
                  </a:lnTo>
                  <a:lnTo>
                    <a:pt x="2" y="1218"/>
                  </a:lnTo>
                  <a:lnTo>
                    <a:pt x="7" y="1153"/>
                  </a:lnTo>
                  <a:lnTo>
                    <a:pt x="15" y="1090"/>
                  </a:lnTo>
                  <a:lnTo>
                    <a:pt x="26" y="1027"/>
                  </a:lnTo>
                  <a:lnTo>
                    <a:pt x="41" y="964"/>
                  </a:lnTo>
                  <a:lnTo>
                    <a:pt x="58" y="904"/>
                  </a:lnTo>
                  <a:lnTo>
                    <a:pt x="78" y="845"/>
                  </a:lnTo>
                  <a:lnTo>
                    <a:pt x="101" y="785"/>
                  </a:lnTo>
                  <a:lnTo>
                    <a:pt x="128" y="728"/>
                  </a:lnTo>
                  <a:lnTo>
                    <a:pt x="156" y="674"/>
                  </a:lnTo>
                  <a:lnTo>
                    <a:pt x="187" y="620"/>
                  </a:lnTo>
                  <a:lnTo>
                    <a:pt x="221" y="567"/>
                  </a:lnTo>
                  <a:lnTo>
                    <a:pt x="256" y="517"/>
                  </a:lnTo>
                  <a:lnTo>
                    <a:pt x="295" y="468"/>
                  </a:lnTo>
                  <a:lnTo>
                    <a:pt x="335" y="422"/>
                  </a:lnTo>
                  <a:lnTo>
                    <a:pt x="377" y="377"/>
                  </a:lnTo>
                  <a:lnTo>
                    <a:pt x="423" y="334"/>
                  </a:lnTo>
                  <a:lnTo>
                    <a:pt x="470" y="294"/>
                  </a:lnTo>
                  <a:lnTo>
                    <a:pt x="518" y="255"/>
                  </a:lnTo>
                  <a:lnTo>
                    <a:pt x="569" y="220"/>
                  </a:lnTo>
                  <a:lnTo>
                    <a:pt x="620" y="186"/>
                  </a:lnTo>
                  <a:lnTo>
                    <a:pt x="674" y="155"/>
                  </a:lnTo>
                  <a:lnTo>
                    <a:pt x="730" y="126"/>
                  </a:lnTo>
                  <a:lnTo>
                    <a:pt x="787" y="101"/>
                  </a:lnTo>
                  <a:lnTo>
                    <a:pt x="845" y="77"/>
                  </a:lnTo>
                  <a:lnTo>
                    <a:pt x="904" y="58"/>
                  </a:lnTo>
                  <a:lnTo>
                    <a:pt x="966" y="40"/>
                  </a:lnTo>
                  <a:lnTo>
                    <a:pt x="1027" y="26"/>
                  </a:lnTo>
                  <a:lnTo>
                    <a:pt x="1091" y="15"/>
                  </a:lnTo>
                  <a:lnTo>
                    <a:pt x="1155" y="5"/>
                  </a:lnTo>
                  <a:lnTo>
                    <a:pt x="1220" y="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395" tIns="45698" rIns="91395" bIns="45698" numCol="1" anchor="t" anchorCtr="0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1A7894D-6A18-9706-42D9-6484084331FB}"/>
                </a:ext>
              </a:extLst>
            </p:cNvPr>
            <p:cNvSpPr/>
            <p:nvPr/>
          </p:nvSpPr>
          <p:spPr bwMode="auto">
            <a:xfrm>
              <a:off x="5173492" y="1485294"/>
              <a:ext cx="1900590" cy="4081840"/>
            </a:xfrm>
            <a:custGeom>
              <a:avLst/>
              <a:gdLst>
                <a:gd name="T0" fmla="*/ 7245 w 8370"/>
                <a:gd name="T1" fmla="*/ 2 h 17971"/>
                <a:gd name="T2" fmla="*/ 7422 w 8370"/>
                <a:gd name="T3" fmla="*/ 24 h 17971"/>
                <a:gd name="T4" fmla="*/ 7591 w 8370"/>
                <a:gd name="T5" fmla="*/ 72 h 17971"/>
                <a:gd name="T6" fmla="*/ 7748 w 8370"/>
                <a:gd name="T7" fmla="*/ 143 h 17971"/>
                <a:gd name="T8" fmla="*/ 7892 w 8370"/>
                <a:gd name="T9" fmla="*/ 236 h 17971"/>
                <a:gd name="T10" fmla="*/ 8022 w 8370"/>
                <a:gd name="T11" fmla="*/ 348 h 17971"/>
                <a:gd name="T12" fmla="*/ 8134 w 8370"/>
                <a:gd name="T13" fmla="*/ 477 h 17971"/>
                <a:gd name="T14" fmla="*/ 8226 w 8370"/>
                <a:gd name="T15" fmla="*/ 622 h 17971"/>
                <a:gd name="T16" fmla="*/ 8298 w 8370"/>
                <a:gd name="T17" fmla="*/ 779 h 17971"/>
                <a:gd name="T18" fmla="*/ 8346 w 8370"/>
                <a:gd name="T19" fmla="*/ 947 h 17971"/>
                <a:gd name="T20" fmla="*/ 8369 w 8370"/>
                <a:gd name="T21" fmla="*/ 1124 h 17971"/>
                <a:gd name="T22" fmla="*/ 8369 w 8370"/>
                <a:gd name="T23" fmla="*/ 16847 h 17971"/>
                <a:gd name="T24" fmla="*/ 8346 w 8370"/>
                <a:gd name="T25" fmla="*/ 17024 h 17971"/>
                <a:gd name="T26" fmla="*/ 8298 w 8370"/>
                <a:gd name="T27" fmla="*/ 17193 h 17971"/>
                <a:gd name="T28" fmla="*/ 8226 w 8370"/>
                <a:gd name="T29" fmla="*/ 17350 h 17971"/>
                <a:gd name="T30" fmla="*/ 8134 w 8370"/>
                <a:gd name="T31" fmla="*/ 17494 h 17971"/>
                <a:gd name="T32" fmla="*/ 8022 w 8370"/>
                <a:gd name="T33" fmla="*/ 17624 h 17971"/>
                <a:gd name="T34" fmla="*/ 7892 w 8370"/>
                <a:gd name="T35" fmla="*/ 17735 h 17971"/>
                <a:gd name="T36" fmla="*/ 7748 w 8370"/>
                <a:gd name="T37" fmla="*/ 17828 h 17971"/>
                <a:gd name="T38" fmla="*/ 7591 w 8370"/>
                <a:gd name="T39" fmla="*/ 17900 h 17971"/>
                <a:gd name="T40" fmla="*/ 7422 w 8370"/>
                <a:gd name="T41" fmla="*/ 17947 h 17971"/>
                <a:gd name="T42" fmla="*/ 7245 w 8370"/>
                <a:gd name="T43" fmla="*/ 17970 h 17971"/>
                <a:gd name="T44" fmla="*/ 1125 w 8370"/>
                <a:gd name="T45" fmla="*/ 17970 h 17971"/>
                <a:gd name="T46" fmla="*/ 948 w 8370"/>
                <a:gd name="T47" fmla="*/ 17947 h 17971"/>
                <a:gd name="T48" fmla="*/ 779 w 8370"/>
                <a:gd name="T49" fmla="*/ 17900 h 17971"/>
                <a:gd name="T50" fmla="*/ 622 w 8370"/>
                <a:gd name="T51" fmla="*/ 17828 h 17971"/>
                <a:gd name="T52" fmla="*/ 478 w 8370"/>
                <a:gd name="T53" fmla="*/ 17735 h 17971"/>
                <a:gd name="T54" fmla="*/ 349 w 8370"/>
                <a:gd name="T55" fmla="*/ 17624 h 17971"/>
                <a:gd name="T56" fmla="*/ 236 w 8370"/>
                <a:gd name="T57" fmla="*/ 17494 h 17971"/>
                <a:gd name="T58" fmla="*/ 144 w 8370"/>
                <a:gd name="T59" fmla="*/ 17350 h 17971"/>
                <a:gd name="T60" fmla="*/ 73 w 8370"/>
                <a:gd name="T61" fmla="*/ 17193 h 17971"/>
                <a:gd name="T62" fmla="*/ 24 w 8370"/>
                <a:gd name="T63" fmla="*/ 17024 h 17971"/>
                <a:gd name="T64" fmla="*/ 2 w 8370"/>
                <a:gd name="T65" fmla="*/ 16847 h 17971"/>
                <a:gd name="T66" fmla="*/ 2 w 8370"/>
                <a:gd name="T67" fmla="*/ 1124 h 17971"/>
                <a:gd name="T68" fmla="*/ 24 w 8370"/>
                <a:gd name="T69" fmla="*/ 947 h 17971"/>
                <a:gd name="T70" fmla="*/ 73 w 8370"/>
                <a:gd name="T71" fmla="*/ 779 h 17971"/>
                <a:gd name="T72" fmla="*/ 144 w 8370"/>
                <a:gd name="T73" fmla="*/ 622 h 17971"/>
                <a:gd name="T74" fmla="*/ 236 w 8370"/>
                <a:gd name="T75" fmla="*/ 477 h 17971"/>
                <a:gd name="T76" fmla="*/ 349 w 8370"/>
                <a:gd name="T77" fmla="*/ 348 h 17971"/>
                <a:gd name="T78" fmla="*/ 478 w 8370"/>
                <a:gd name="T79" fmla="*/ 236 h 17971"/>
                <a:gd name="T80" fmla="*/ 622 w 8370"/>
                <a:gd name="T81" fmla="*/ 143 h 17971"/>
                <a:gd name="T82" fmla="*/ 779 w 8370"/>
                <a:gd name="T83" fmla="*/ 72 h 17971"/>
                <a:gd name="T84" fmla="*/ 948 w 8370"/>
                <a:gd name="T85" fmla="*/ 24 h 17971"/>
                <a:gd name="T86" fmla="*/ 1125 w 8370"/>
                <a:gd name="T87" fmla="*/ 2 h 17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70" h="17971">
                  <a:moveTo>
                    <a:pt x="1186" y="0"/>
                  </a:moveTo>
                  <a:lnTo>
                    <a:pt x="7184" y="0"/>
                  </a:lnTo>
                  <a:lnTo>
                    <a:pt x="7245" y="2"/>
                  </a:lnTo>
                  <a:lnTo>
                    <a:pt x="7304" y="6"/>
                  </a:lnTo>
                  <a:lnTo>
                    <a:pt x="7364" y="14"/>
                  </a:lnTo>
                  <a:lnTo>
                    <a:pt x="7422" y="24"/>
                  </a:lnTo>
                  <a:lnTo>
                    <a:pt x="7480" y="37"/>
                  </a:lnTo>
                  <a:lnTo>
                    <a:pt x="7536" y="53"/>
                  </a:lnTo>
                  <a:lnTo>
                    <a:pt x="7591" y="72"/>
                  </a:lnTo>
                  <a:lnTo>
                    <a:pt x="7644" y="94"/>
                  </a:lnTo>
                  <a:lnTo>
                    <a:pt x="7697" y="117"/>
                  </a:lnTo>
                  <a:lnTo>
                    <a:pt x="7748" y="143"/>
                  </a:lnTo>
                  <a:lnTo>
                    <a:pt x="7798" y="173"/>
                  </a:lnTo>
                  <a:lnTo>
                    <a:pt x="7846" y="203"/>
                  </a:lnTo>
                  <a:lnTo>
                    <a:pt x="7892" y="236"/>
                  </a:lnTo>
                  <a:lnTo>
                    <a:pt x="7937" y="272"/>
                  </a:lnTo>
                  <a:lnTo>
                    <a:pt x="7981" y="308"/>
                  </a:lnTo>
                  <a:lnTo>
                    <a:pt x="8022" y="348"/>
                  </a:lnTo>
                  <a:lnTo>
                    <a:pt x="8061" y="389"/>
                  </a:lnTo>
                  <a:lnTo>
                    <a:pt x="8098" y="432"/>
                  </a:lnTo>
                  <a:lnTo>
                    <a:pt x="8134" y="477"/>
                  </a:lnTo>
                  <a:lnTo>
                    <a:pt x="8167" y="524"/>
                  </a:lnTo>
                  <a:lnTo>
                    <a:pt x="8198" y="572"/>
                  </a:lnTo>
                  <a:lnTo>
                    <a:pt x="8226" y="622"/>
                  </a:lnTo>
                  <a:lnTo>
                    <a:pt x="8252" y="673"/>
                  </a:lnTo>
                  <a:lnTo>
                    <a:pt x="8276" y="725"/>
                  </a:lnTo>
                  <a:lnTo>
                    <a:pt x="8298" y="779"/>
                  </a:lnTo>
                  <a:lnTo>
                    <a:pt x="8316" y="834"/>
                  </a:lnTo>
                  <a:lnTo>
                    <a:pt x="8332" y="890"/>
                  </a:lnTo>
                  <a:lnTo>
                    <a:pt x="8346" y="947"/>
                  </a:lnTo>
                  <a:lnTo>
                    <a:pt x="8356" y="1005"/>
                  </a:lnTo>
                  <a:lnTo>
                    <a:pt x="8364" y="1064"/>
                  </a:lnTo>
                  <a:lnTo>
                    <a:pt x="8369" y="1124"/>
                  </a:lnTo>
                  <a:lnTo>
                    <a:pt x="8370" y="1185"/>
                  </a:lnTo>
                  <a:lnTo>
                    <a:pt x="8370" y="16786"/>
                  </a:lnTo>
                  <a:lnTo>
                    <a:pt x="8369" y="16847"/>
                  </a:lnTo>
                  <a:lnTo>
                    <a:pt x="8364" y="16907"/>
                  </a:lnTo>
                  <a:lnTo>
                    <a:pt x="8356" y="16966"/>
                  </a:lnTo>
                  <a:lnTo>
                    <a:pt x="8346" y="17024"/>
                  </a:lnTo>
                  <a:lnTo>
                    <a:pt x="8332" y="17081"/>
                  </a:lnTo>
                  <a:lnTo>
                    <a:pt x="8316" y="17138"/>
                  </a:lnTo>
                  <a:lnTo>
                    <a:pt x="8298" y="17193"/>
                  </a:lnTo>
                  <a:lnTo>
                    <a:pt x="8276" y="17246"/>
                  </a:lnTo>
                  <a:lnTo>
                    <a:pt x="8252" y="17299"/>
                  </a:lnTo>
                  <a:lnTo>
                    <a:pt x="8226" y="17350"/>
                  </a:lnTo>
                  <a:lnTo>
                    <a:pt x="8198" y="17399"/>
                  </a:lnTo>
                  <a:lnTo>
                    <a:pt x="8167" y="17448"/>
                  </a:lnTo>
                  <a:lnTo>
                    <a:pt x="8134" y="17494"/>
                  </a:lnTo>
                  <a:lnTo>
                    <a:pt x="8098" y="17539"/>
                  </a:lnTo>
                  <a:lnTo>
                    <a:pt x="8061" y="17583"/>
                  </a:lnTo>
                  <a:lnTo>
                    <a:pt x="8022" y="17624"/>
                  </a:lnTo>
                  <a:lnTo>
                    <a:pt x="7981" y="17662"/>
                  </a:lnTo>
                  <a:lnTo>
                    <a:pt x="7937" y="17700"/>
                  </a:lnTo>
                  <a:lnTo>
                    <a:pt x="7892" y="17735"/>
                  </a:lnTo>
                  <a:lnTo>
                    <a:pt x="7846" y="17768"/>
                  </a:lnTo>
                  <a:lnTo>
                    <a:pt x="7798" y="17799"/>
                  </a:lnTo>
                  <a:lnTo>
                    <a:pt x="7748" y="17828"/>
                  </a:lnTo>
                  <a:lnTo>
                    <a:pt x="7697" y="17854"/>
                  </a:lnTo>
                  <a:lnTo>
                    <a:pt x="7644" y="17878"/>
                  </a:lnTo>
                  <a:lnTo>
                    <a:pt x="7591" y="17900"/>
                  </a:lnTo>
                  <a:lnTo>
                    <a:pt x="7536" y="17918"/>
                  </a:lnTo>
                  <a:lnTo>
                    <a:pt x="7480" y="17934"/>
                  </a:lnTo>
                  <a:lnTo>
                    <a:pt x="7422" y="17947"/>
                  </a:lnTo>
                  <a:lnTo>
                    <a:pt x="7364" y="17958"/>
                  </a:lnTo>
                  <a:lnTo>
                    <a:pt x="7304" y="17966"/>
                  </a:lnTo>
                  <a:lnTo>
                    <a:pt x="7245" y="17970"/>
                  </a:lnTo>
                  <a:lnTo>
                    <a:pt x="7184" y="17971"/>
                  </a:lnTo>
                  <a:lnTo>
                    <a:pt x="1186" y="17971"/>
                  </a:lnTo>
                  <a:lnTo>
                    <a:pt x="1125" y="17970"/>
                  </a:lnTo>
                  <a:lnTo>
                    <a:pt x="1065" y="17966"/>
                  </a:lnTo>
                  <a:lnTo>
                    <a:pt x="1006" y="17958"/>
                  </a:lnTo>
                  <a:lnTo>
                    <a:pt x="948" y="17947"/>
                  </a:lnTo>
                  <a:lnTo>
                    <a:pt x="891" y="17934"/>
                  </a:lnTo>
                  <a:lnTo>
                    <a:pt x="835" y="17918"/>
                  </a:lnTo>
                  <a:lnTo>
                    <a:pt x="779" y="17900"/>
                  </a:lnTo>
                  <a:lnTo>
                    <a:pt x="725" y="17878"/>
                  </a:lnTo>
                  <a:lnTo>
                    <a:pt x="673" y="17854"/>
                  </a:lnTo>
                  <a:lnTo>
                    <a:pt x="622" y="17828"/>
                  </a:lnTo>
                  <a:lnTo>
                    <a:pt x="573" y="17799"/>
                  </a:lnTo>
                  <a:lnTo>
                    <a:pt x="525" y="17768"/>
                  </a:lnTo>
                  <a:lnTo>
                    <a:pt x="478" y="17735"/>
                  </a:lnTo>
                  <a:lnTo>
                    <a:pt x="432" y="17700"/>
                  </a:lnTo>
                  <a:lnTo>
                    <a:pt x="390" y="17662"/>
                  </a:lnTo>
                  <a:lnTo>
                    <a:pt x="349" y="17624"/>
                  </a:lnTo>
                  <a:lnTo>
                    <a:pt x="309" y="17583"/>
                  </a:lnTo>
                  <a:lnTo>
                    <a:pt x="272" y="17539"/>
                  </a:lnTo>
                  <a:lnTo>
                    <a:pt x="236" y="17494"/>
                  </a:lnTo>
                  <a:lnTo>
                    <a:pt x="203" y="17448"/>
                  </a:lnTo>
                  <a:lnTo>
                    <a:pt x="172" y="17399"/>
                  </a:lnTo>
                  <a:lnTo>
                    <a:pt x="144" y="17350"/>
                  </a:lnTo>
                  <a:lnTo>
                    <a:pt x="118" y="17299"/>
                  </a:lnTo>
                  <a:lnTo>
                    <a:pt x="94" y="17246"/>
                  </a:lnTo>
                  <a:lnTo>
                    <a:pt x="73" y="17193"/>
                  </a:lnTo>
                  <a:lnTo>
                    <a:pt x="54" y="17138"/>
                  </a:lnTo>
                  <a:lnTo>
                    <a:pt x="38" y="17081"/>
                  </a:lnTo>
                  <a:lnTo>
                    <a:pt x="24" y="17024"/>
                  </a:lnTo>
                  <a:lnTo>
                    <a:pt x="14" y="16966"/>
                  </a:lnTo>
                  <a:lnTo>
                    <a:pt x="7" y="16907"/>
                  </a:lnTo>
                  <a:lnTo>
                    <a:pt x="2" y="16847"/>
                  </a:lnTo>
                  <a:lnTo>
                    <a:pt x="0" y="16786"/>
                  </a:lnTo>
                  <a:lnTo>
                    <a:pt x="0" y="1185"/>
                  </a:lnTo>
                  <a:lnTo>
                    <a:pt x="2" y="1124"/>
                  </a:lnTo>
                  <a:lnTo>
                    <a:pt x="7" y="1064"/>
                  </a:lnTo>
                  <a:lnTo>
                    <a:pt x="14" y="1005"/>
                  </a:lnTo>
                  <a:lnTo>
                    <a:pt x="24" y="947"/>
                  </a:lnTo>
                  <a:lnTo>
                    <a:pt x="38" y="890"/>
                  </a:lnTo>
                  <a:lnTo>
                    <a:pt x="54" y="834"/>
                  </a:lnTo>
                  <a:lnTo>
                    <a:pt x="73" y="779"/>
                  </a:lnTo>
                  <a:lnTo>
                    <a:pt x="94" y="725"/>
                  </a:lnTo>
                  <a:lnTo>
                    <a:pt x="118" y="673"/>
                  </a:lnTo>
                  <a:lnTo>
                    <a:pt x="144" y="622"/>
                  </a:lnTo>
                  <a:lnTo>
                    <a:pt x="172" y="572"/>
                  </a:lnTo>
                  <a:lnTo>
                    <a:pt x="203" y="524"/>
                  </a:lnTo>
                  <a:lnTo>
                    <a:pt x="236" y="477"/>
                  </a:lnTo>
                  <a:lnTo>
                    <a:pt x="272" y="432"/>
                  </a:lnTo>
                  <a:lnTo>
                    <a:pt x="309" y="389"/>
                  </a:lnTo>
                  <a:lnTo>
                    <a:pt x="349" y="348"/>
                  </a:lnTo>
                  <a:lnTo>
                    <a:pt x="390" y="308"/>
                  </a:lnTo>
                  <a:lnTo>
                    <a:pt x="432" y="272"/>
                  </a:lnTo>
                  <a:lnTo>
                    <a:pt x="478" y="236"/>
                  </a:lnTo>
                  <a:lnTo>
                    <a:pt x="525" y="203"/>
                  </a:lnTo>
                  <a:lnTo>
                    <a:pt x="573" y="173"/>
                  </a:lnTo>
                  <a:lnTo>
                    <a:pt x="622" y="143"/>
                  </a:lnTo>
                  <a:lnTo>
                    <a:pt x="673" y="117"/>
                  </a:lnTo>
                  <a:lnTo>
                    <a:pt x="725" y="94"/>
                  </a:lnTo>
                  <a:lnTo>
                    <a:pt x="779" y="72"/>
                  </a:lnTo>
                  <a:lnTo>
                    <a:pt x="835" y="53"/>
                  </a:lnTo>
                  <a:lnTo>
                    <a:pt x="891" y="37"/>
                  </a:lnTo>
                  <a:lnTo>
                    <a:pt x="948" y="24"/>
                  </a:lnTo>
                  <a:lnTo>
                    <a:pt x="1006" y="14"/>
                  </a:lnTo>
                  <a:lnTo>
                    <a:pt x="1065" y="6"/>
                  </a:lnTo>
                  <a:lnTo>
                    <a:pt x="1125" y="2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86A76"/>
            </a:solidFill>
            <a:ln>
              <a:noFill/>
            </a:ln>
          </p:spPr>
          <p:txBody>
            <a:bodyPr vert="horz" wrap="square" lIns="91395" tIns="45698" rIns="91395" bIns="45698" numCol="1" anchor="t" anchorCtr="0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D67AB04-8CA4-826D-69FF-205FA5D89543}"/>
                </a:ext>
              </a:extLst>
            </p:cNvPr>
            <p:cNvSpPr/>
            <p:nvPr/>
          </p:nvSpPr>
          <p:spPr bwMode="auto">
            <a:xfrm>
              <a:off x="5184391" y="1497556"/>
              <a:ext cx="1880153" cy="4057316"/>
            </a:xfrm>
            <a:custGeom>
              <a:avLst/>
              <a:gdLst>
                <a:gd name="T0" fmla="*/ 7193 w 8280"/>
                <a:gd name="T1" fmla="*/ 2 h 17873"/>
                <a:gd name="T2" fmla="*/ 7364 w 8280"/>
                <a:gd name="T3" fmla="*/ 23 h 17873"/>
                <a:gd name="T4" fmla="*/ 7527 w 8280"/>
                <a:gd name="T5" fmla="*/ 70 h 17873"/>
                <a:gd name="T6" fmla="*/ 7679 w 8280"/>
                <a:gd name="T7" fmla="*/ 140 h 17873"/>
                <a:gd name="T8" fmla="*/ 7819 w 8280"/>
                <a:gd name="T9" fmla="*/ 228 h 17873"/>
                <a:gd name="T10" fmla="*/ 7944 w 8280"/>
                <a:gd name="T11" fmla="*/ 337 h 17873"/>
                <a:gd name="T12" fmla="*/ 8052 w 8280"/>
                <a:gd name="T13" fmla="*/ 462 h 17873"/>
                <a:gd name="T14" fmla="*/ 8142 w 8280"/>
                <a:gd name="T15" fmla="*/ 601 h 17873"/>
                <a:gd name="T16" fmla="*/ 8211 w 8280"/>
                <a:gd name="T17" fmla="*/ 754 h 17873"/>
                <a:gd name="T18" fmla="*/ 8257 w 8280"/>
                <a:gd name="T19" fmla="*/ 916 h 17873"/>
                <a:gd name="T20" fmla="*/ 8279 w 8280"/>
                <a:gd name="T21" fmla="*/ 1088 h 17873"/>
                <a:gd name="T22" fmla="*/ 8279 w 8280"/>
                <a:gd name="T23" fmla="*/ 16786 h 17873"/>
                <a:gd name="T24" fmla="*/ 8257 w 8280"/>
                <a:gd name="T25" fmla="*/ 16957 h 17873"/>
                <a:gd name="T26" fmla="*/ 8211 w 8280"/>
                <a:gd name="T27" fmla="*/ 17120 h 17873"/>
                <a:gd name="T28" fmla="*/ 8142 w 8280"/>
                <a:gd name="T29" fmla="*/ 17273 h 17873"/>
                <a:gd name="T30" fmla="*/ 8052 w 8280"/>
                <a:gd name="T31" fmla="*/ 17412 h 17873"/>
                <a:gd name="T32" fmla="*/ 7944 w 8280"/>
                <a:gd name="T33" fmla="*/ 17536 h 17873"/>
                <a:gd name="T34" fmla="*/ 7819 w 8280"/>
                <a:gd name="T35" fmla="*/ 17644 h 17873"/>
                <a:gd name="T36" fmla="*/ 7679 w 8280"/>
                <a:gd name="T37" fmla="*/ 17734 h 17873"/>
                <a:gd name="T38" fmla="*/ 7527 w 8280"/>
                <a:gd name="T39" fmla="*/ 17803 h 17873"/>
                <a:gd name="T40" fmla="*/ 7364 w 8280"/>
                <a:gd name="T41" fmla="*/ 17849 h 17873"/>
                <a:gd name="T42" fmla="*/ 7193 w 8280"/>
                <a:gd name="T43" fmla="*/ 17871 h 17873"/>
                <a:gd name="T44" fmla="*/ 1088 w 8280"/>
                <a:gd name="T45" fmla="*/ 17871 h 17873"/>
                <a:gd name="T46" fmla="*/ 915 w 8280"/>
                <a:gd name="T47" fmla="*/ 17849 h 17873"/>
                <a:gd name="T48" fmla="*/ 752 w 8280"/>
                <a:gd name="T49" fmla="*/ 17803 h 17873"/>
                <a:gd name="T50" fmla="*/ 601 w 8280"/>
                <a:gd name="T51" fmla="*/ 17734 h 17873"/>
                <a:gd name="T52" fmla="*/ 461 w 8280"/>
                <a:gd name="T53" fmla="*/ 17644 h 17873"/>
                <a:gd name="T54" fmla="*/ 336 w 8280"/>
                <a:gd name="T55" fmla="*/ 17536 h 17873"/>
                <a:gd name="T56" fmla="*/ 228 w 8280"/>
                <a:gd name="T57" fmla="*/ 17412 h 17873"/>
                <a:gd name="T58" fmla="*/ 139 w 8280"/>
                <a:gd name="T59" fmla="*/ 17273 h 17873"/>
                <a:gd name="T60" fmla="*/ 69 w 8280"/>
                <a:gd name="T61" fmla="*/ 17120 h 17873"/>
                <a:gd name="T62" fmla="*/ 22 w 8280"/>
                <a:gd name="T63" fmla="*/ 16957 h 17873"/>
                <a:gd name="T64" fmla="*/ 1 w 8280"/>
                <a:gd name="T65" fmla="*/ 16786 h 17873"/>
                <a:gd name="T66" fmla="*/ 1 w 8280"/>
                <a:gd name="T67" fmla="*/ 1088 h 17873"/>
                <a:gd name="T68" fmla="*/ 22 w 8280"/>
                <a:gd name="T69" fmla="*/ 916 h 17873"/>
                <a:gd name="T70" fmla="*/ 69 w 8280"/>
                <a:gd name="T71" fmla="*/ 754 h 17873"/>
                <a:gd name="T72" fmla="*/ 139 w 8280"/>
                <a:gd name="T73" fmla="*/ 601 h 17873"/>
                <a:gd name="T74" fmla="*/ 228 w 8280"/>
                <a:gd name="T75" fmla="*/ 462 h 17873"/>
                <a:gd name="T76" fmla="*/ 336 w 8280"/>
                <a:gd name="T77" fmla="*/ 337 h 17873"/>
                <a:gd name="T78" fmla="*/ 461 w 8280"/>
                <a:gd name="T79" fmla="*/ 228 h 17873"/>
                <a:gd name="T80" fmla="*/ 601 w 8280"/>
                <a:gd name="T81" fmla="*/ 140 h 17873"/>
                <a:gd name="T82" fmla="*/ 752 w 8280"/>
                <a:gd name="T83" fmla="*/ 70 h 17873"/>
                <a:gd name="T84" fmla="*/ 915 w 8280"/>
                <a:gd name="T85" fmla="*/ 23 h 17873"/>
                <a:gd name="T86" fmla="*/ 1088 w 8280"/>
                <a:gd name="T87" fmla="*/ 2 h 17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80" h="17873">
                  <a:moveTo>
                    <a:pt x="1146" y="0"/>
                  </a:moveTo>
                  <a:lnTo>
                    <a:pt x="7134" y="0"/>
                  </a:lnTo>
                  <a:lnTo>
                    <a:pt x="7193" y="2"/>
                  </a:lnTo>
                  <a:lnTo>
                    <a:pt x="7250" y="6"/>
                  </a:lnTo>
                  <a:lnTo>
                    <a:pt x="7308" y="14"/>
                  </a:lnTo>
                  <a:lnTo>
                    <a:pt x="7364" y="23"/>
                  </a:lnTo>
                  <a:lnTo>
                    <a:pt x="7420" y="37"/>
                  </a:lnTo>
                  <a:lnTo>
                    <a:pt x="7474" y="52"/>
                  </a:lnTo>
                  <a:lnTo>
                    <a:pt x="7527" y="70"/>
                  </a:lnTo>
                  <a:lnTo>
                    <a:pt x="7579" y="90"/>
                  </a:lnTo>
                  <a:lnTo>
                    <a:pt x="7630" y="113"/>
                  </a:lnTo>
                  <a:lnTo>
                    <a:pt x="7679" y="140"/>
                  </a:lnTo>
                  <a:lnTo>
                    <a:pt x="7727" y="167"/>
                  </a:lnTo>
                  <a:lnTo>
                    <a:pt x="7774" y="197"/>
                  </a:lnTo>
                  <a:lnTo>
                    <a:pt x="7819" y="228"/>
                  </a:lnTo>
                  <a:lnTo>
                    <a:pt x="7863" y="263"/>
                  </a:lnTo>
                  <a:lnTo>
                    <a:pt x="7904" y="299"/>
                  </a:lnTo>
                  <a:lnTo>
                    <a:pt x="7944" y="337"/>
                  </a:lnTo>
                  <a:lnTo>
                    <a:pt x="7981" y="377"/>
                  </a:lnTo>
                  <a:lnTo>
                    <a:pt x="8018" y="419"/>
                  </a:lnTo>
                  <a:lnTo>
                    <a:pt x="8052" y="462"/>
                  </a:lnTo>
                  <a:lnTo>
                    <a:pt x="8084" y="507"/>
                  </a:lnTo>
                  <a:lnTo>
                    <a:pt x="8114" y="553"/>
                  </a:lnTo>
                  <a:lnTo>
                    <a:pt x="8142" y="601"/>
                  </a:lnTo>
                  <a:lnTo>
                    <a:pt x="8167" y="650"/>
                  </a:lnTo>
                  <a:lnTo>
                    <a:pt x="8190" y="702"/>
                  </a:lnTo>
                  <a:lnTo>
                    <a:pt x="8211" y="754"/>
                  </a:lnTo>
                  <a:lnTo>
                    <a:pt x="8229" y="806"/>
                  </a:lnTo>
                  <a:lnTo>
                    <a:pt x="8245" y="861"/>
                  </a:lnTo>
                  <a:lnTo>
                    <a:pt x="8257" y="916"/>
                  </a:lnTo>
                  <a:lnTo>
                    <a:pt x="8268" y="973"/>
                  </a:lnTo>
                  <a:lnTo>
                    <a:pt x="8275" y="1030"/>
                  </a:lnTo>
                  <a:lnTo>
                    <a:pt x="8279" y="1088"/>
                  </a:lnTo>
                  <a:lnTo>
                    <a:pt x="8280" y="1146"/>
                  </a:lnTo>
                  <a:lnTo>
                    <a:pt x="8280" y="16727"/>
                  </a:lnTo>
                  <a:lnTo>
                    <a:pt x="8279" y="16786"/>
                  </a:lnTo>
                  <a:lnTo>
                    <a:pt x="8275" y="16844"/>
                  </a:lnTo>
                  <a:lnTo>
                    <a:pt x="8268" y="16901"/>
                  </a:lnTo>
                  <a:lnTo>
                    <a:pt x="8257" y="16957"/>
                  </a:lnTo>
                  <a:lnTo>
                    <a:pt x="8245" y="17013"/>
                  </a:lnTo>
                  <a:lnTo>
                    <a:pt x="8229" y="17066"/>
                  </a:lnTo>
                  <a:lnTo>
                    <a:pt x="8211" y="17120"/>
                  </a:lnTo>
                  <a:lnTo>
                    <a:pt x="8190" y="17172"/>
                  </a:lnTo>
                  <a:lnTo>
                    <a:pt x="8167" y="17222"/>
                  </a:lnTo>
                  <a:lnTo>
                    <a:pt x="8142" y="17273"/>
                  </a:lnTo>
                  <a:lnTo>
                    <a:pt x="8114" y="17320"/>
                  </a:lnTo>
                  <a:lnTo>
                    <a:pt x="8084" y="17366"/>
                  </a:lnTo>
                  <a:lnTo>
                    <a:pt x="8052" y="17412"/>
                  </a:lnTo>
                  <a:lnTo>
                    <a:pt x="8018" y="17455"/>
                  </a:lnTo>
                  <a:lnTo>
                    <a:pt x="7981" y="17496"/>
                  </a:lnTo>
                  <a:lnTo>
                    <a:pt x="7944" y="17536"/>
                  </a:lnTo>
                  <a:lnTo>
                    <a:pt x="7904" y="17575"/>
                  </a:lnTo>
                  <a:lnTo>
                    <a:pt x="7863" y="17610"/>
                  </a:lnTo>
                  <a:lnTo>
                    <a:pt x="7819" y="17644"/>
                  </a:lnTo>
                  <a:lnTo>
                    <a:pt x="7774" y="17676"/>
                  </a:lnTo>
                  <a:lnTo>
                    <a:pt x="7727" y="17707"/>
                  </a:lnTo>
                  <a:lnTo>
                    <a:pt x="7679" y="17734"/>
                  </a:lnTo>
                  <a:lnTo>
                    <a:pt x="7630" y="17759"/>
                  </a:lnTo>
                  <a:lnTo>
                    <a:pt x="7579" y="17782"/>
                  </a:lnTo>
                  <a:lnTo>
                    <a:pt x="7527" y="17803"/>
                  </a:lnTo>
                  <a:lnTo>
                    <a:pt x="7474" y="17821"/>
                  </a:lnTo>
                  <a:lnTo>
                    <a:pt x="7420" y="17837"/>
                  </a:lnTo>
                  <a:lnTo>
                    <a:pt x="7364" y="17849"/>
                  </a:lnTo>
                  <a:lnTo>
                    <a:pt x="7308" y="17860"/>
                  </a:lnTo>
                  <a:lnTo>
                    <a:pt x="7250" y="17868"/>
                  </a:lnTo>
                  <a:lnTo>
                    <a:pt x="7193" y="17871"/>
                  </a:lnTo>
                  <a:lnTo>
                    <a:pt x="7134" y="17873"/>
                  </a:lnTo>
                  <a:lnTo>
                    <a:pt x="1146" y="17873"/>
                  </a:lnTo>
                  <a:lnTo>
                    <a:pt x="1088" y="17871"/>
                  </a:lnTo>
                  <a:lnTo>
                    <a:pt x="1029" y="17868"/>
                  </a:lnTo>
                  <a:lnTo>
                    <a:pt x="972" y="17860"/>
                  </a:lnTo>
                  <a:lnTo>
                    <a:pt x="915" y="17849"/>
                  </a:lnTo>
                  <a:lnTo>
                    <a:pt x="861" y="17837"/>
                  </a:lnTo>
                  <a:lnTo>
                    <a:pt x="806" y="17821"/>
                  </a:lnTo>
                  <a:lnTo>
                    <a:pt x="752" y="17803"/>
                  </a:lnTo>
                  <a:lnTo>
                    <a:pt x="701" y="17782"/>
                  </a:lnTo>
                  <a:lnTo>
                    <a:pt x="650" y="17759"/>
                  </a:lnTo>
                  <a:lnTo>
                    <a:pt x="601" y="17734"/>
                  </a:lnTo>
                  <a:lnTo>
                    <a:pt x="553" y="17707"/>
                  </a:lnTo>
                  <a:lnTo>
                    <a:pt x="506" y="17676"/>
                  </a:lnTo>
                  <a:lnTo>
                    <a:pt x="461" y="17644"/>
                  </a:lnTo>
                  <a:lnTo>
                    <a:pt x="418" y="17610"/>
                  </a:lnTo>
                  <a:lnTo>
                    <a:pt x="376" y="17575"/>
                  </a:lnTo>
                  <a:lnTo>
                    <a:pt x="336" y="17536"/>
                  </a:lnTo>
                  <a:lnTo>
                    <a:pt x="298" y="17496"/>
                  </a:lnTo>
                  <a:lnTo>
                    <a:pt x="262" y="17455"/>
                  </a:lnTo>
                  <a:lnTo>
                    <a:pt x="228" y="17412"/>
                  </a:lnTo>
                  <a:lnTo>
                    <a:pt x="196" y="17366"/>
                  </a:lnTo>
                  <a:lnTo>
                    <a:pt x="166" y="17320"/>
                  </a:lnTo>
                  <a:lnTo>
                    <a:pt x="139" y="17273"/>
                  </a:lnTo>
                  <a:lnTo>
                    <a:pt x="112" y="17222"/>
                  </a:lnTo>
                  <a:lnTo>
                    <a:pt x="90" y="17172"/>
                  </a:lnTo>
                  <a:lnTo>
                    <a:pt x="69" y="17120"/>
                  </a:lnTo>
                  <a:lnTo>
                    <a:pt x="51" y="17066"/>
                  </a:lnTo>
                  <a:lnTo>
                    <a:pt x="36" y="17013"/>
                  </a:lnTo>
                  <a:lnTo>
                    <a:pt x="22" y="16957"/>
                  </a:lnTo>
                  <a:lnTo>
                    <a:pt x="13" y="16901"/>
                  </a:lnTo>
                  <a:lnTo>
                    <a:pt x="5" y="16844"/>
                  </a:lnTo>
                  <a:lnTo>
                    <a:pt x="1" y="16786"/>
                  </a:lnTo>
                  <a:lnTo>
                    <a:pt x="0" y="16727"/>
                  </a:lnTo>
                  <a:lnTo>
                    <a:pt x="0" y="1146"/>
                  </a:lnTo>
                  <a:lnTo>
                    <a:pt x="1" y="1088"/>
                  </a:lnTo>
                  <a:lnTo>
                    <a:pt x="5" y="1030"/>
                  </a:lnTo>
                  <a:lnTo>
                    <a:pt x="13" y="973"/>
                  </a:lnTo>
                  <a:lnTo>
                    <a:pt x="22" y="916"/>
                  </a:lnTo>
                  <a:lnTo>
                    <a:pt x="36" y="861"/>
                  </a:lnTo>
                  <a:lnTo>
                    <a:pt x="51" y="806"/>
                  </a:lnTo>
                  <a:lnTo>
                    <a:pt x="69" y="754"/>
                  </a:lnTo>
                  <a:lnTo>
                    <a:pt x="90" y="702"/>
                  </a:lnTo>
                  <a:lnTo>
                    <a:pt x="112" y="650"/>
                  </a:lnTo>
                  <a:lnTo>
                    <a:pt x="139" y="601"/>
                  </a:lnTo>
                  <a:lnTo>
                    <a:pt x="166" y="553"/>
                  </a:lnTo>
                  <a:lnTo>
                    <a:pt x="196" y="507"/>
                  </a:lnTo>
                  <a:lnTo>
                    <a:pt x="228" y="462"/>
                  </a:lnTo>
                  <a:lnTo>
                    <a:pt x="262" y="419"/>
                  </a:lnTo>
                  <a:lnTo>
                    <a:pt x="298" y="377"/>
                  </a:lnTo>
                  <a:lnTo>
                    <a:pt x="336" y="337"/>
                  </a:lnTo>
                  <a:lnTo>
                    <a:pt x="376" y="299"/>
                  </a:lnTo>
                  <a:lnTo>
                    <a:pt x="418" y="263"/>
                  </a:lnTo>
                  <a:lnTo>
                    <a:pt x="461" y="228"/>
                  </a:lnTo>
                  <a:lnTo>
                    <a:pt x="506" y="197"/>
                  </a:lnTo>
                  <a:lnTo>
                    <a:pt x="553" y="167"/>
                  </a:lnTo>
                  <a:lnTo>
                    <a:pt x="601" y="140"/>
                  </a:lnTo>
                  <a:lnTo>
                    <a:pt x="650" y="113"/>
                  </a:lnTo>
                  <a:lnTo>
                    <a:pt x="701" y="90"/>
                  </a:lnTo>
                  <a:lnTo>
                    <a:pt x="752" y="70"/>
                  </a:lnTo>
                  <a:lnTo>
                    <a:pt x="806" y="52"/>
                  </a:lnTo>
                  <a:lnTo>
                    <a:pt x="861" y="37"/>
                  </a:lnTo>
                  <a:lnTo>
                    <a:pt x="915" y="23"/>
                  </a:lnTo>
                  <a:lnTo>
                    <a:pt x="972" y="14"/>
                  </a:lnTo>
                  <a:lnTo>
                    <a:pt x="1029" y="6"/>
                  </a:lnTo>
                  <a:lnTo>
                    <a:pt x="1088" y="2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999BA5"/>
            </a:solidFill>
            <a:ln>
              <a:noFill/>
            </a:ln>
          </p:spPr>
          <p:txBody>
            <a:bodyPr vert="horz" wrap="square" lIns="91395" tIns="45698" rIns="91395" bIns="45698" numCol="1" anchor="t" anchorCtr="0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EDCC7BDB-0BB7-65C8-4BCD-D8C088CDAF08}"/>
                </a:ext>
              </a:extLst>
            </p:cNvPr>
            <p:cNvSpPr/>
            <p:nvPr/>
          </p:nvSpPr>
          <p:spPr bwMode="auto">
            <a:xfrm>
              <a:off x="5198013" y="1524803"/>
              <a:ext cx="1851543" cy="4030068"/>
            </a:xfrm>
            <a:custGeom>
              <a:avLst/>
              <a:gdLst>
                <a:gd name="T0" fmla="*/ 7129 w 8158"/>
                <a:gd name="T1" fmla="*/ 1 h 17752"/>
                <a:gd name="T2" fmla="*/ 7291 w 8158"/>
                <a:gd name="T3" fmla="*/ 22 h 17752"/>
                <a:gd name="T4" fmla="*/ 7445 w 8158"/>
                <a:gd name="T5" fmla="*/ 66 h 17752"/>
                <a:gd name="T6" fmla="*/ 7589 w 8158"/>
                <a:gd name="T7" fmla="*/ 131 h 17752"/>
                <a:gd name="T8" fmla="*/ 7721 w 8158"/>
                <a:gd name="T9" fmla="*/ 215 h 17752"/>
                <a:gd name="T10" fmla="*/ 7839 w 8158"/>
                <a:gd name="T11" fmla="*/ 318 h 17752"/>
                <a:gd name="T12" fmla="*/ 7942 w 8158"/>
                <a:gd name="T13" fmla="*/ 436 h 17752"/>
                <a:gd name="T14" fmla="*/ 8026 w 8158"/>
                <a:gd name="T15" fmla="*/ 568 h 17752"/>
                <a:gd name="T16" fmla="*/ 8092 w 8158"/>
                <a:gd name="T17" fmla="*/ 712 h 17752"/>
                <a:gd name="T18" fmla="*/ 8136 w 8158"/>
                <a:gd name="T19" fmla="*/ 866 h 17752"/>
                <a:gd name="T20" fmla="*/ 8157 w 8158"/>
                <a:gd name="T21" fmla="*/ 1028 h 17752"/>
                <a:gd name="T22" fmla="*/ 8157 w 8158"/>
                <a:gd name="T23" fmla="*/ 16724 h 17752"/>
                <a:gd name="T24" fmla="*/ 8136 w 8158"/>
                <a:gd name="T25" fmla="*/ 16886 h 17752"/>
                <a:gd name="T26" fmla="*/ 8092 w 8158"/>
                <a:gd name="T27" fmla="*/ 17039 h 17752"/>
                <a:gd name="T28" fmla="*/ 8026 w 8158"/>
                <a:gd name="T29" fmla="*/ 17183 h 17752"/>
                <a:gd name="T30" fmla="*/ 7942 w 8158"/>
                <a:gd name="T31" fmla="*/ 17315 h 17752"/>
                <a:gd name="T32" fmla="*/ 7839 w 8158"/>
                <a:gd name="T33" fmla="*/ 17434 h 17752"/>
                <a:gd name="T34" fmla="*/ 7721 w 8158"/>
                <a:gd name="T35" fmla="*/ 17535 h 17752"/>
                <a:gd name="T36" fmla="*/ 7589 w 8158"/>
                <a:gd name="T37" fmla="*/ 17621 h 17752"/>
                <a:gd name="T38" fmla="*/ 7445 w 8158"/>
                <a:gd name="T39" fmla="*/ 17686 h 17752"/>
                <a:gd name="T40" fmla="*/ 7291 w 8158"/>
                <a:gd name="T41" fmla="*/ 17730 h 17752"/>
                <a:gd name="T42" fmla="*/ 7129 w 8158"/>
                <a:gd name="T43" fmla="*/ 17751 h 17752"/>
                <a:gd name="T44" fmla="*/ 1030 w 8158"/>
                <a:gd name="T45" fmla="*/ 17751 h 17752"/>
                <a:gd name="T46" fmla="*/ 867 w 8158"/>
                <a:gd name="T47" fmla="*/ 17730 h 17752"/>
                <a:gd name="T48" fmla="*/ 713 w 8158"/>
                <a:gd name="T49" fmla="*/ 17686 h 17752"/>
                <a:gd name="T50" fmla="*/ 569 w 8158"/>
                <a:gd name="T51" fmla="*/ 17621 h 17752"/>
                <a:gd name="T52" fmla="*/ 437 w 8158"/>
                <a:gd name="T53" fmla="*/ 17535 h 17752"/>
                <a:gd name="T54" fmla="*/ 319 w 8158"/>
                <a:gd name="T55" fmla="*/ 17434 h 17752"/>
                <a:gd name="T56" fmla="*/ 217 w 8158"/>
                <a:gd name="T57" fmla="*/ 17315 h 17752"/>
                <a:gd name="T58" fmla="*/ 131 w 8158"/>
                <a:gd name="T59" fmla="*/ 17183 h 17752"/>
                <a:gd name="T60" fmla="*/ 66 w 8158"/>
                <a:gd name="T61" fmla="*/ 17039 h 17752"/>
                <a:gd name="T62" fmla="*/ 22 w 8158"/>
                <a:gd name="T63" fmla="*/ 16886 h 17752"/>
                <a:gd name="T64" fmla="*/ 1 w 8158"/>
                <a:gd name="T65" fmla="*/ 16724 h 17752"/>
                <a:gd name="T66" fmla="*/ 1 w 8158"/>
                <a:gd name="T67" fmla="*/ 1028 h 17752"/>
                <a:gd name="T68" fmla="*/ 22 w 8158"/>
                <a:gd name="T69" fmla="*/ 866 h 17752"/>
                <a:gd name="T70" fmla="*/ 66 w 8158"/>
                <a:gd name="T71" fmla="*/ 712 h 17752"/>
                <a:gd name="T72" fmla="*/ 131 w 8158"/>
                <a:gd name="T73" fmla="*/ 568 h 17752"/>
                <a:gd name="T74" fmla="*/ 217 w 8158"/>
                <a:gd name="T75" fmla="*/ 436 h 17752"/>
                <a:gd name="T76" fmla="*/ 319 w 8158"/>
                <a:gd name="T77" fmla="*/ 318 h 17752"/>
                <a:gd name="T78" fmla="*/ 437 w 8158"/>
                <a:gd name="T79" fmla="*/ 215 h 17752"/>
                <a:gd name="T80" fmla="*/ 569 w 8158"/>
                <a:gd name="T81" fmla="*/ 131 h 17752"/>
                <a:gd name="T82" fmla="*/ 713 w 8158"/>
                <a:gd name="T83" fmla="*/ 66 h 17752"/>
                <a:gd name="T84" fmla="*/ 867 w 8158"/>
                <a:gd name="T85" fmla="*/ 22 h 17752"/>
                <a:gd name="T86" fmla="*/ 1030 w 8158"/>
                <a:gd name="T87" fmla="*/ 1 h 17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58" h="17752">
                  <a:moveTo>
                    <a:pt x="1085" y="0"/>
                  </a:moveTo>
                  <a:lnTo>
                    <a:pt x="7073" y="0"/>
                  </a:lnTo>
                  <a:lnTo>
                    <a:pt x="7129" y="1"/>
                  </a:lnTo>
                  <a:lnTo>
                    <a:pt x="7184" y="4"/>
                  </a:lnTo>
                  <a:lnTo>
                    <a:pt x="7237" y="12"/>
                  </a:lnTo>
                  <a:lnTo>
                    <a:pt x="7291" y="22"/>
                  </a:lnTo>
                  <a:lnTo>
                    <a:pt x="7343" y="34"/>
                  </a:lnTo>
                  <a:lnTo>
                    <a:pt x="7395" y="49"/>
                  </a:lnTo>
                  <a:lnTo>
                    <a:pt x="7445" y="66"/>
                  </a:lnTo>
                  <a:lnTo>
                    <a:pt x="7494" y="85"/>
                  </a:lnTo>
                  <a:lnTo>
                    <a:pt x="7542" y="107"/>
                  </a:lnTo>
                  <a:lnTo>
                    <a:pt x="7589" y="131"/>
                  </a:lnTo>
                  <a:lnTo>
                    <a:pt x="7634" y="157"/>
                  </a:lnTo>
                  <a:lnTo>
                    <a:pt x="7679" y="186"/>
                  </a:lnTo>
                  <a:lnTo>
                    <a:pt x="7721" y="215"/>
                  </a:lnTo>
                  <a:lnTo>
                    <a:pt x="7762" y="247"/>
                  </a:lnTo>
                  <a:lnTo>
                    <a:pt x="7802" y="281"/>
                  </a:lnTo>
                  <a:lnTo>
                    <a:pt x="7839" y="318"/>
                  </a:lnTo>
                  <a:lnTo>
                    <a:pt x="7875" y="356"/>
                  </a:lnTo>
                  <a:lnTo>
                    <a:pt x="7909" y="395"/>
                  </a:lnTo>
                  <a:lnTo>
                    <a:pt x="7942" y="436"/>
                  </a:lnTo>
                  <a:lnTo>
                    <a:pt x="7972" y="479"/>
                  </a:lnTo>
                  <a:lnTo>
                    <a:pt x="8000" y="523"/>
                  </a:lnTo>
                  <a:lnTo>
                    <a:pt x="8026" y="568"/>
                  </a:lnTo>
                  <a:lnTo>
                    <a:pt x="8050" y="614"/>
                  </a:lnTo>
                  <a:lnTo>
                    <a:pt x="8072" y="662"/>
                  </a:lnTo>
                  <a:lnTo>
                    <a:pt x="8092" y="712"/>
                  </a:lnTo>
                  <a:lnTo>
                    <a:pt x="8109" y="763"/>
                  </a:lnTo>
                  <a:lnTo>
                    <a:pt x="8123" y="814"/>
                  </a:lnTo>
                  <a:lnTo>
                    <a:pt x="8136" y="866"/>
                  </a:lnTo>
                  <a:lnTo>
                    <a:pt x="8145" y="919"/>
                  </a:lnTo>
                  <a:lnTo>
                    <a:pt x="8152" y="973"/>
                  </a:lnTo>
                  <a:lnTo>
                    <a:pt x="8157" y="1028"/>
                  </a:lnTo>
                  <a:lnTo>
                    <a:pt x="8158" y="1084"/>
                  </a:lnTo>
                  <a:lnTo>
                    <a:pt x="8158" y="16668"/>
                  </a:lnTo>
                  <a:lnTo>
                    <a:pt x="8157" y="16724"/>
                  </a:lnTo>
                  <a:lnTo>
                    <a:pt x="8152" y="16778"/>
                  </a:lnTo>
                  <a:lnTo>
                    <a:pt x="8145" y="16832"/>
                  </a:lnTo>
                  <a:lnTo>
                    <a:pt x="8136" y="16886"/>
                  </a:lnTo>
                  <a:lnTo>
                    <a:pt x="8123" y="16938"/>
                  </a:lnTo>
                  <a:lnTo>
                    <a:pt x="8109" y="16989"/>
                  </a:lnTo>
                  <a:lnTo>
                    <a:pt x="8092" y="17039"/>
                  </a:lnTo>
                  <a:lnTo>
                    <a:pt x="8072" y="17088"/>
                  </a:lnTo>
                  <a:lnTo>
                    <a:pt x="8050" y="17136"/>
                  </a:lnTo>
                  <a:lnTo>
                    <a:pt x="8026" y="17183"/>
                  </a:lnTo>
                  <a:lnTo>
                    <a:pt x="8000" y="17229"/>
                  </a:lnTo>
                  <a:lnTo>
                    <a:pt x="7972" y="17273"/>
                  </a:lnTo>
                  <a:lnTo>
                    <a:pt x="7942" y="17315"/>
                  </a:lnTo>
                  <a:lnTo>
                    <a:pt x="7909" y="17356"/>
                  </a:lnTo>
                  <a:lnTo>
                    <a:pt x="7875" y="17396"/>
                  </a:lnTo>
                  <a:lnTo>
                    <a:pt x="7839" y="17434"/>
                  </a:lnTo>
                  <a:lnTo>
                    <a:pt x="7802" y="17469"/>
                  </a:lnTo>
                  <a:lnTo>
                    <a:pt x="7762" y="17503"/>
                  </a:lnTo>
                  <a:lnTo>
                    <a:pt x="7721" y="17535"/>
                  </a:lnTo>
                  <a:lnTo>
                    <a:pt x="7679" y="17566"/>
                  </a:lnTo>
                  <a:lnTo>
                    <a:pt x="7634" y="17595"/>
                  </a:lnTo>
                  <a:lnTo>
                    <a:pt x="7589" y="17621"/>
                  </a:lnTo>
                  <a:lnTo>
                    <a:pt x="7542" y="17645"/>
                  </a:lnTo>
                  <a:lnTo>
                    <a:pt x="7494" y="17666"/>
                  </a:lnTo>
                  <a:lnTo>
                    <a:pt x="7445" y="17686"/>
                  </a:lnTo>
                  <a:lnTo>
                    <a:pt x="7395" y="17703"/>
                  </a:lnTo>
                  <a:lnTo>
                    <a:pt x="7343" y="17718"/>
                  </a:lnTo>
                  <a:lnTo>
                    <a:pt x="7291" y="17730"/>
                  </a:lnTo>
                  <a:lnTo>
                    <a:pt x="7237" y="17739"/>
                  </a:lnTo>
                  <a:lnTo>
                    <a:pt x="7184" y="17746"/>
                  </a:lnTo>
                  <a:lnTo>
                    <a:pt x="7129" y="17751"/>
                  </a:lnTo>
                  <a:lnTo>
                    <a:pt x="7073" y="17752"/>
                  </a:lnTo>
                  <a:lnTo>
                    <a:pt x="1085" y="17752"/>
                  </a:lnTo>
                  <a:lnTo>
                    <a:pt x="1030" y="17751"/>
                  </a:lnTo>
                  <a:lnTo>
                    <a:pt x="974" y="17746"/>
                  </a:lnTo>
                  <a:lnTo>
                    <a:pt x="921" y="17739"/>
                  </a:lnTo>
                  <a:lnTo>
                    <a:pt x="867" y="17730"/>
                  </a:lnTo>
                  <a:lnTo>
                    <a:pt x="815" y="17718"/>
                  </a:lnTo>
                  <a:lnTo>
                    <a:pt x="763" y="17703"/>
                  </a:lnTo>
                  <a:lnTo>
                    <a:pt x="713" y="17686"/>
                  </a:lnTo>
                  <a:lnTo>
                    <a:pt x="664" y="17666"/>
                  </a:lnTo>
                  <a:lnTo>
                    <a:pt x="616" y="17645"/>
                  </a:lnTo>
                  <a:lnTo>
                    <a:pt x="569" y="17621"/>
                  </a:lnTo>
                  <a:lnTo>
                    <a:pt x="524" y="17595"/>
                  </a:lnTo>
                  <a:lnTo>
                    <a:pt x="479" y="17566"/>
                  </a:lnTo>
                  <a:lnTo>
                    <a:pt x="437" y="17535"/>
                  </a:lnTo>
                  <a:lnTo>
                    <a:pt x="396" y="17503"/>
                  </a:lnTo>
                  <a:lnTo>
                    <a:pt x="357" y="17469"/>
                  </a:lnTo>
                  <a:lnTo>
                    <a:pt x="319" y="17434"/>
                  </a:lnTo>
                  <a:lnTo>
                    <a:pt x="283" y="17396"/>
                  </a:lnTo>
                  <a:lnTo>
                    <a:pt x="249" y="17356"/>
                  </a:lnTo>
                  <a:lnTo>
                    <a:pt x="217" y="17315"/>
                  </a:lnTo>
                  <a:lnTo>
                    <a:pt x="186" y="17273"/>
                  </a:lnTo>
                  <a:lnTo>
                    <a:pt x="158" y="17229"/>
                  </a:lnTo>
                  <a:lnTo>
                    <a:pt x="131" y="17183"/>
                  </a:lnTo>
                  <a:lnTo>
                    <a:pt x="107" y="17136"/>
                  </a:lnTo>
                  <a:lnTo>
                    <a:pt x="86" y="17088"/>
                  </a:lnTo>
                  <a:lnTo>
                    <a:pt x="66" y="17039"/>
                  </a:lnTo>
                  <a:lnTo>
                    <a:pt x="49" y="16989"/>
                  </a:lnTo>
                  <a:lnTo>
                    <a:pt x="34" y="16938"/>
                  </a:lnTo>
                  <a:lnTo>
                    <a:pt x="22" y="16886"/>
                  </a:lnTo>
                  <a:lnTo>
                    <a:pt x="13" y="16832"/>
                  </a:lnTo>
                  <a:lnTo>
                    <a:pt x="6" y="16778"/>
                  </a:lnTo>
                  <a:lnTo>
                    <a:pt x="1" y="16724"/>
                  </a:lnTo>
                  <a:lnTo>
                    <a:pt x="0" y="16668"/>
                  </a:lnTo>
                  <a:lnTo>
                    <a:pt x="0" y="1084"/>
                  </a:lnTo>
                  <a:lnTo>
                    <a:pt x="1" y="1028"/>
                  </a:lnTo>
                  <a:lnTo>
                    <a:pt x="6" y="973"/>
                  </a:lnTo>
                  <a:lnTo>
                    <a:pt x="13" y="919"/>
                  </a:lnTo>
                  <a:lnTo>
                    <a:pt x="22" y="866"/>
                  </a:lnTo>
                  <a:lnTo>
                    <a:pt x="34" y="814"/>
                  </a:lnTo>
                  <a:lnTo>
                    <a:pt x="49" y="763"/>
                  </a:lnTo>
                  <a:lnTo>
                    <a:pt x="66" y="712"/>
                  </a:lnTo>
                  <a:lnTo>
                    <a:pt x="86" y="662"/>
                  </a:lnTo>
                  <a:lnTo>
                    <a:pt x="107" y="614"/>
                  </a:lnTo>
                  <a:lnTo>
                    <a:pt x="131" y="568"/>
                  </a:lnTo>
                  <a:lnTo>
                    <a:pt x="158" y="523"/>
                  </a:lnTo>
                  <a:lnTo>
                    <a:pt x="186" y="479"/>
                  </a:lnTo>
                  <a:lnTo>
                    <a:pt x="217" y="436"/>
                  </a:lnTo>
                  <a:lnTo>
                    <a:pt x="249" y="395"/>
                  </a:lnTo>
                  <a:lnTo>
                    <a:pt x="283" y="356"/>
                  </a:lnTo>
                  <a:lnTo>
                    <a:pt x="319" y="318"/>
                  </a:lnTo>
                  <a:lnTo>
                    <a:pt x="357" y="281"/>
                  </a:lnTo>
                  <a:lnTo>
                    <a:pt x="396" y="247"/>
                  </a:lnTo>
                  <a:lnTo>
                    <a:pt x="437" y="215"/>
                  </a:lnTo>
                  <a:lnTo>
                    <a:pt x="479" y="186"/>
                  </a:lnTo>
                  <a:lnTo>
                    <a:pt x="524" y="157"/>
                  </a:lnTo>
                  <a:lnTo>
                    <a:pt x="569" y="131"/>
                  </a:lnTo>
                  <a:lnTo>
                    <a:pt x="616" y="107"/>
                  </a:lnTo>
                  <a:lnTo>
                    <a:pt x="664" y="85"/>
                  </a:lnTo>
                  <a:lnTo>
                    <a:pt x="713" y="66"/>
                  </a:lnTo>
                  <a:lnTo>
                    <a:pt x="763" y="49"/>
                  </a:lnTo>
                  <a:lnTo>
                    <a:pt x="815" y="34"/>
                  </a:lnTo>
                  <a:lnTo>
                    <a:pt x="867" y="22"/>
                  </a:lnTo>
                  <a:lnTo>
                    <a:pt x="921" y="12"/>
                  </a:lnTo>
                  <a:lnTo>
                    <a:pt x="974" y="4"/>
                  </a:lnTo>
                  <a:lnTo>
                    <a:pt x="1030" y="1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395" tIns="45698" rIns="91395" bIns="45698" numCol="1" anchor="t" anchorCtr="0" compatLnSpc="1"/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851538-38DF-4154-B224-6802EB644621}"/>
                </a:ext>
              </a:extLst>
            </p:cNvPr>
            <p:cNvGrpSpPr/>
            <p:nvPr/>
          </p:nvGrpSpPr>
          <p:grpSpPr>
            <a:xfrm>
              <a:off x="5298835" y="2056150"/>
              <a:ext cx="1656715" cy="108994"/>
              <a:chOff x="2252642" y="846142"/>
              <a:chExt cx="1930382" cy="127001"/>
            </a:xfrm>
          </p:grpSpPr>
          <p:sp>
            <p:nvSpPr>
              <p:cNvPr id="36" name="Rectangle 20">
                <a:extLst>
                  <a:ext uri="{FF2B5EF4-FFF2-40B4-BE49-F238E27FC236}">
                    <a16:creationId xmlns:a16="http://schemas.microsoft.com/office/drawing/2014/main" id="{51151E8C-B3AE-A537-6607-25F9AE3A9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2642" y="846142"/>
                <a:ext cx="1930382" cy="127001"/>
              </a:xfrm>
              <a:prstGeom prst="rect">
                <a:avLst/>
              </a:prstGeom>
              <a:gradFill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52683574-F41F-1A24-D721-C04CAA2FE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042" y="912817"/>
                <a:ext cx="19050" cy="25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22">
                <a:extLst>
                  <a:ext uri="{FF2B5EF4-FFF2-40B4-BE49-F238E27FC236}">
                    <a16:creationId xmlns:a16="http://schemas.microsoft.com/office/drawing/2014/main" id="{8604CEE5-A1B0-A8B6-BE6B-29A1DD06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1854" y="908054"/>
                <a:ext cx="19050" cy="301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23">
                <a:extLst>
                  <a:ext uri="{FF2B5EF4-FFF2-40B4-BE49-F238E27FC236}">
                    <a16:creationId xmlns:a16="http://schemas.microsoft.com/office/drawing/2014/main" id="{5371E837-F654-E6EF-D407-7F350099B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7254" y="898529"/>
                <a:ext cx="17463" cy="396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24">
                <a:extLst>
                  <a:ext uri="{FF2B5EF4-FFF2-40B4-BE49-F238E27FC236}">
                    <a16:creationId xmlns:a16="http://schemas.microsoft.com/office/drawing/2014/main" id="{8BA68D06-076D-A2A8-D60A-3F297AC5E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066" y="890592"/>
                <a:ext cx="17463" cy="476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25">
                <a:extLst>
                  <a:ext uri="{FF2B5EF4-FFF2-40B4-BE49-F238E27FC236}">
                    <a16:creationId xmlns:a16="http://schemas.microsoft.com/office/drawing/2014/main" id="{367D73C9-3F5C-1759-3D8D-3B719AAC1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878" y="877891"/>
                <a:ext cx="17463" cy="603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035F6160-3377-8E85-7676-EC6E9B7748B2}"/>
                  </a:ext>
                </a:extLst>
              </p:cNvPr>
              <p:cNvSpPr/>
              <p:nvPr/>
            </p:nvSpPr>
            <p:spPr bwMode="auto">
              <a:xfrm>
                <a:off x="2432028" y="873129"/>
                <a:ext cx="96837" cy="34925"/>
              </a:xfrm>
              <a:custGeom>
                <a:avLst/>
                <a:gdLst>
                  <a:gd name="T0" fmla="*/ 195 w 362"/>
                  <a:gd name="T1" fmla="*/ 0 h 133"/>
                  <a:gd name="T2" fmla="*/ 222 w 362"/>
                  <a:gd name="T3" fmla="*/ 3 h 133"/>
                  <a:gd name="T4" fmla="*/ 248 w 362"/>
                  <a:gd name="T5" fmla="*/ 10 h 133"/>
                  <a:gd name="T6" fmla="*/ 274 w 362"/>
                  <a:gd name="T7" fmla="*/ 19 h 133"/>
                  <a:gd name="T8" fmla="*/ 296 w 362"/>
                  <a:gd name="T9" fmla="*/ 31 h 133"/>
                  <a:gd name="T10" fmla="*/ 318 w 362"/>
                  <a:gd name="T11" fmla="*/ 46 h 133"/>
                  <a:gd name="T12" fmla="*/ 337 w 362"/>
                  <a:gd name="T13" fmla="*/ 63 h 133"/>
                  <a:gd name="T14" fmla="*/ 356 w 362"/>
                  <a:gd name="T15" fmla="*/ 83 h 133"/>
                  <a:gd name="T16" fmla="*/ 321 w 362"/>
                  <a:gd name="T17" fmla="*/ 133 h 133"/>
                  <a:gd name="T18" fmla="*/ 309 w 362"/>
                  <a:gd name="T19" fmla="*/ 116 h 133"/>
                  <a:gd name="T20" fmla="*/ 295 w 362"/>
                  <a:gd name="T21" fmla="*/ 101 h 133"/>
                  <a:gd name="T22" fmla="*/ 279 w 362"/>
                  <a:gd name="T23" fmla="*/ 87 h 133"/>
                  <a:gd name="T24" fmla="*/ 262 w 362"/>
                  <a:gd name="T25" fmla="*/ 77 h 133"/>
                  <a:gd name="T26" fmla="*/ 244 w 362"/>
                  <a:gd name="T27" fmla="*/ 68 h 133"/>
                  <a:gd name="T28" fmla="*/ 223 w 362"/>
                  <a:gd name="T29" fmla="*/ 61 h 133"/>
                  <a:gd name="T30" fmla="*/ 203 w 362"/>
                  <a:gd name="T31" fmla="*/ 57 h 133"/>
                  <a:gd name="T32" fmla="*/ 181 w 362"/>
                  <a:gd name="T33" fmla="*/ 55 h 133"/>
                  <a:gd name="T34" fmla="*/ 159 w 362"/>
                  <a:gd name="T35" fmla="*/ 57 h 133"/>
                  <a:gd name="T36" fmla="*/ 139 w 362"/>
                  <a:gd name="T37" fmla="*/ 61 h 133"/>
                  <a:gd name="T38" fmla="*/ 118 w 362"/>
                  <a:gd name="T39" fmla="*/ 68 h 133"/>
                  <a:gd name="T40" fmla="*/ 100 w 362"/>
                  <a:gd name="T41" fmla="*/ 77 h 133"/>
                  <a:gd name="T42" fmla="*/ 83 w 362"/>
                  <a:gd name="T43" fmla="*/ 87 h 133"/>
                  <a:gd name="T44" fmla="*/ 67 w 362"/>
                  <a:gd name="T45" fmla="*/ 101 h 133"/>
                  <a:gd name="T46" fmla="*/ 53 w 362"/>
                  <a:gd name="T47" fmla="*/ 116 h 133"/>
                  <a:gd name="T48" fmla="*/ 41 w 362"/>
                  <a:gd name="T49" fmla="*/ 133 h 133"/>
                  <a:gd name="T50" fmla="*/ 7 w 362"/>
                  <a:gd name="T51" fmla="*/ 83 h 133"/>
                  <a:gd name="T52" fmla="*/ 25 w 362"/>
                  <a:gd name="T53" fmla="*/ 63 h 133"/>
                  <a:gd name="T54" fmla="*/ 44 w 362"/>
                  <a:gd name="T55" fmla="*/ 46 h 133"/>
                  <a:gd name="T56" fmla="*/ 66 w 362"/>
                  <a:gd name="T57" fmla="*/ 31 h 133"/>
                  <a:gd name="T58" fmla="*/ 89 w 362"/>
                  <a:gd name="T59" fmla="*/ 19 h 133"/>
                  <a:gd name="T60" fmla="*/ 114 w 362"/>
                  <a:gd name="T61" fmla="*/ 10 h 133"/>
                  <a:gd name="T62" fmla="*/ 140 w 362"/>
                  <a:gd name="T63" fmla="*/ 3 h 133"/>
                  <a:gd name="T64" fmla="*/ 167 w 362"/>
                  <a:gd name="T6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2" h="133">
                    <a:moveTo>
                      <a:pt x="181" y="0"/>
                    </a:moveTo>
                    <a:lnTo>
                      <a:pt x="195" y="0"/>
                    </a:lnTo>
                    <a:lnTo>
                      <a:pt x="208" y="1"/>
                    </a:lnTo>
                    <a:lnTo>
                      <a:pt x="222" y="3"/>
                    </a:lnTo>
                    <a:lnTo>
                      <a:pt x="236" y="5"/>
                    </a:lnTo>
                    <a:lnTo>
                      <a:pt x="248" y="10"/>
                    </a:lnTo>
                    <a:lnTo>
                      <a:pt x="261" y="14"/>
                    </a:lnTo>
                    <a:lnTo>
                      <a:pt x="274" y="19"/>
                    </a:lnTo>
                    <a:lnTo>
                      <a:pt x="285" y="25"/>
                    </a:lnTo>
                    <a:lnTo>
                      <a:pt x="296" y="31"/>
                    </a:lnTo>
                    <a:lnTo>
                      <a:pt x="308" y="38"/>
                    </a:lnTo>
                    <a:lnTo>
                      <a:pt x="318" y="46"/>
                    </a:lnTo>
                    <a:lnTo>
                      <a:pt x="328" y="54"/>
                    </a:lnTo>
                    <a:lnTo>
                      <a:pt x="337" y="63"/>
                    </a:lnTo>
                    <a:lnTo>
                      <a:pt x="346" y="73"/>
                    </a:lnTo>
                    <a:lnTo>
                      <a:pt x="356" y="83"/>
                    </a:lnTo>
                    <a:lnTo>
                      <a:pt x="362" y="93"/>
                    </a:lnTo>
                    <a:lnTo>
                      <a:pt x="321" y="133"/>
                    </a:lnTo>
                    <a:lnTo>
                      <a:pt x="316" y="124"/>
                    </a:lnTo>
                    <a:lnTo>
                      <a:pt x="309" y="116"/>
                    </a:lnTo>
                    <a:lnTo>
                      <a:pt x="302" y="108"/>
                    </a:lnTo>
                    <a:lnTo>
                      <a:pt x="295" y="101"/>
                    </a:lnTo>
                    <a:lnTo>
                      <a:pt x="287" y="94"/>
                    </a:lnTo>
                    <a:lnTo>
                      <a:pt x="279" y="87"/>
                    </a:lnTo>
                    <a:lnTo>
                      <a:pt x="271" y="82"/>
                    </a:lnTo>
                    <a:lnTo>
                      <a:pt x="262" y="77"/>
                    </a:lnTo>
                    <a:lnTo>
                      <a:pt x="253" y="71"/>
                    </a:lnTo>
                    <a:lnTo>
                      <a:pt x="244" y="68"/>
                    </a:lnTo>
                    <a:lnTo>
                      <a:pt x="234" y="65"/>
                    </a:lnTo>
                    <a:lnTo>
                      <a:pt x="223" y="61"/>
                    </a:lnTo>
                    <a:lnTo>
                      <a:pt x="213" y="59"/>
                    </a:lnTo>
                    <a:lnTo>
                      <a:pt x="203" y="57"/>
                    </a:lnTo>
                    <a:lnTo>
                      <a:pt x="193" y="55"/>
                    </a:lnTo>
                    <a:lnTo>
                      <a:pt x="181" y="55"/>
                    </a:lnTo>
                    <a:lnTo>
                      <a:pt x="170" y="55"/>
                    </a:lnTo>
                    <a:lnTo>
                      <a:pt x="159" y="57"/>
                    </a:lnTo>
                    <a:lnTo>
                      <a:pt x="149" y="59"/>
                    </a:lnTo>
                    <a:lnTo>
                      <a:pt x="139" y="61"/>
                    </a:lnTo>
                    <a:lnTo>
                      <a:pt x="129" y="65"/>
                    </a:lnTo>
                    <a:lnTo>
                      <a:pt x="118" y="68"/>
                    </a:lnTo>
                    <a:lnTo>
                      <a:pt x="109" y="71"/>
                    </a:lnTo>
                    <a:lnTo>
                      <a:pt x="100" y="77"/>
                    </a:lnTo>
                    <a:lnTo>
                      <a:pt x="91" y="82"/>
                    </a:lnTo>
                    <a:lnTo>
                      <a:pt x="83" y="87"/>
                    </a:lnTo>
                    <a:lnTo>
                      <a:pt x="75" y="94"/>
                    </a:lnTo>
                    <a:lnTo>
                      <a:pt x="67" y="101"/>
                    </a:lnTo>
                    <a:lnTo>
                      <a:pt x="60" y="108"/>
                    </a:lnTo>
                    <a:lnTo>
                      <a:pt x="53" y="116"/>
                    </a:lnTo>
                    <a:lnTo>
                      <a:pt x="47" y="124"/>
                    </a:lnTo>
                    <a:lnTo>
                      <a:pt x="41" y="133"/>
                    </a:lnTo>
                    <a:lnTo>
                      <a:pt x="0" y="93"/>
                    </a:lnTo>
                    <a:lnTo>
                      <a:pt x="7" y="83"/>
                    </a:lnTo>
                    <a:lnTo>
                      <a:pt x="16" y="73"/>
                    </a:lnTo>
                    <a:lnTo>
                      <a:pt x="25" y="63"/>
                    </a:lnTo>
                    <a:lnTo>
                      <a:pt x="34" y="54"/>
                    </a:lnTo>
                    <a:lnTo>
                      <a:pt x="44" y="46"/>
                    </a:lnTo>
                    <a:lnTo>
                      <a:pt x="55" y="38"/>
                    </a:lnTo>
                    <a:lnTo>
                      <a:pt x="66" y="31"/>
                    </a:lnTo>
                    <a:lnTo>
                      <a:pt x="77" y="25"/>
                    </a:lnTo>
                    <a:lnTo>
                      <a:pt x="89" y="19"/>
                    </a:lnTo>
                    <a:lnTo>
                      <a:pt x="101" y="14"/>
                    </a:lnTo>
                    <a:lnTo>
                      <a:pt x="114" y="10"/>
                    </a:lnTo>
                    <a:lnTo>
                      <a:pt x="126" y="5"/>
                    </a:lnTo>
                    <a:lnTo>
                      <a:pt x="140" y="3"/>
                    </a:lnTo>
                    <a:lnTo>
                      <a:pt x="154" y="1"/>
                    </a:lnTo>
                    <a:lnTo>
                      <a:pt x="167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6E64D7B7-2C9F-B19C-FC70-0111F26F3B86}"/>
                  </a:ext>
                </a:extLst>
              </p:cNvPr>
              <p:cNvSpPr/>
              <p:nvPr/>
            </p:nvSpPr>
            <p:spPr bwMode="auto">
              <a:xfrm>
                <a:off x="2449489" y="896942"/>
                <a:ext cx="61912" cy="28576"/>
              </a:xfrm>
              <a:custGeom>
                <a:avLst/>
                <a:gdLst>
                  <a:gd name="T0" fmla="*/ 117 w 235"/>
                  <a:gd name="T1" fmla="*/ 0 h 111"/>
                  <a:gd name="T2" fmla="*/ 126 w 235"/>
                  <a:gd name="T3" fmla="*/ 1 h 111"/>
                  <a:gd name="T4" fmla="*/ 135 w 235"/>
                  <a:gd name="T5" fmla="*/ 2 h 111"/>
                  <a:gd name="T6" fmla="*/ 144 w 235"/>
                  <a:gd name="T7" fmla="*/ 3 h 111"/>
                  <a:gd name="T8" fmla="*/ 154 w 235"/>
                  <a:gd name="T9" fmla="*/ 6 h 111"/>
                  <a:gd name="T10" fmla="*/ 162 w 235"/>
                  <a:gd name="T11" fmla="*/ 8 h 111"/>
                  <a:gd name="T12" fmla="*/ 171 w 235"/>
                  <a:gd name="T13" fmla="*/ 11 h 111"/>
                  <a:gd name="T14" fmla="*/ 179 w 235"/>
                  <a:gd name="T15" fmla="*/ 15 h 111"/>
                  <a:gd name="T16" fmla="*/ 186 w 235"/>
                  <a:gd name="T17" fmla="*/ 19 h 111"/>
                  <a:gd name="T18" fmla="*/ 200 w 235"/>
                  <a:gd name="T19" fmla="*/ 30 h 111"/>
                  <a:gd name="T20" fmla="*/ 214 w 235"/>
                  <a:gd name="T21" fmla="*/ 41 h 111"/>
                  <a:gd name="T22" fmla="*/ 225 w 235"/>
                  <a:gd name="T23" fmla="*/ 54 h 111"/>
                  <a:gd name="T24" fmla="*/ 235 w 235"/>
                  <a:gd name="T25" fmla="*/ 68 h 111"/>
                  <a:gd name="T26" fmla="*/ 190 w 235"/>
                  <a:gd name="T27" fmla="*/ 111 h 111"/>
                  <a:gd name="T28" fmla="*/ 186 w 235"/>
                  <a:gd name="T29" fmla="*/ 99 h 111"/>
                  <a:gd name="T30" fmla="*/ 179 w 235"/>
                  <a:gd name="T31" fmla="*/ 90 h 111"/>
                  <a:gd name="T32" fmla="*/ 172 w 235"/>
                  <a:gd name="T33" fmla="*/ 81 h 111"/>
                  <a:gd name="T34" fmla="*/ 163 w 235"/>
                  <a:gd name="T35" fmla="*/ 73 h 111"/>
                  <a:gd name="T36" fmla="*/ 152 w 235"/>
                  <a:gd name="T37" fmla="*/ 67 h 111"/>
                  <a:gd name="T38" fmla="*/ 141 w 235"/>
                  <a:gd name="T39" fmla="*/ 63 h 111"/>
                  <a:gd name="T40" fmla="*/ 130 w 235"/>
                  <a:gd name="T41" fmla="*/ 59 h 111"/>
                  <a:gd name="T42" fmla="*/ 117 w 235"/>
                  <a:gd name="T43" fmla="*/ 59 h 111"/>
                  <a:gd name="T44" fmla="*/ 105 w 235"/>
                  <a:gd name="T45" fmla="*/ 59 h 111"/>
                  <a:gd name="T46" fmla="*/ 93 w 235"/>
                  <a:gd name="T47" fmla="*/ 63 h 111"/>
                  <a:gd name="T48" fmla="*/ 82 w 235"/>
                  <a:gd name="T49" fmla="*/ 67 h 111"/>
                  <a:gd name="T50" fmla="*/ 71 w 235"/>
                  <a:gd name="T51" fmla="*/ 73 h 111"/>
                  <a:gd name="T52" fmla="*/ 64 w 235"/>
                  <a:gd name="T53" fmla="*/ 81 h 111"/>
                  <a:gd name="T54" fmla="*/ 56 w 235"/>
                  <a:gd name="T55" fmla="*/ 90 h 111"/>
                  <a:gd name="T56" fmla="*/ 49 w 235"/>
                  <a:gd name="T57" fmla="*/ 99 h 111"/>
                  <a:gd name="T58" fmla="*/ 44 w 235"/>
                  <a:gd name="T59" fmla="*/ 111 h 111"/>
                  <a:gd name="T60" fmla="*/ 0 w 235"/>
                  <a:gd name="T61" fmla="*/ 68 h 111"/>
                  <a:gd name="T62" fmla="*/ 9 w 235"/>
                  <a:gd name="T63" fmla="*/ 54 h 111"/>
                  <a:gd name="T64" fmla="*/ 20 w 235"/>
                  <a:gd name="T65" fmla="*/ 41 h 111"/>
                  <a:gd name="T66" fmla="*/ 34 w 235"/>
                  <a:gd name="T67" fmla="*/ 30 h 111"/>
                  <a:gd name="T68" fmla="*/ 49 w 235"/>
                  <a:gd name="T69" fmla="*/ 19 h 111"/>
                  <a:gd name="T70" fmla="*/ 56 w 235"/>
                  <a:gd name="T71" fmla="*/ 15 h 111"/>
                  <a:gd name="T72" fmla="*/ 64 w 235"/>
                  <a:gd name="T73" fmla="*/ 11 h 111"/>
                  <a:gd name="T74" fmla="*/ 73 w 235"/>
                  <a:gd name="T75" fmla="*/ 8 h 111"/>
                  <a:gd name="T76" fmla="*/ 81 w 235"/>
                  <a:gd name="T77" fmla="*/ 6 h 111"/>
                  <a:gd name="T78" fmla="*/ 90 w 235"/>
                  <a:gd name="T79" fmla="*/ 3 h 111"/>
                  <a:gd name="T80" fmla="*/ 99 w 235"/>
                  <a:gd name="T81" fmla="*/ 2 h 111"/>
                  <a:gd name="T82" fmla="*/ 108 w 235"/>
                  <a:gd name="T83" fmla="*/ 1 h 111"/>
                  <a:gd name="T84" fmla="*/ 117 w 235"/>
                  <a:gd name="T8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5" h="111">
                    <a:moveTo>
                      <a:pt x="117" y="0"/>
                    </a:moveTo>
                    <a:lnTo>
                      <a:pt x="126" y="1"/>
                    </a:lnTo>
                    <a:lnTo>
                      <a:pt x="135" y="2"/>
                    </a:lnTo>
                    <a:lnTo>
                      <a:pt x="144" y="3"/>
                    </a:lnTo>
                    <a:lnTo>
                      <a:pt x="154" y="6"/>
                    </a:lnTo>
                    <a:lnTo>
                      <a:pt x="162" y="8"/>
                    </a:lnTo>
                    <a:lnTo>
                      <a:pt x="171" y="11"/>
                    </a:lnTo>
                    <a:lnTo>
                      <a:pt x="179" y="15"/>
                    </a:lnTo>
                    <a:lnTo>
                      <a:pt x="186" y="19"/>
                    </a:lnTo>
                    <a:lnTo>
                      <a:pt x="200" y="30"/>
                    </a:lnTo>
                    <a:lnTo>
                      <a:pt x="214" y="41"/>
                    </a:lnTo>
                    <a:lnTo>
                      <a:pt x="225" y="54"/>
                    </a:lnTo>
                    <a:lnTo>
                      <a:pt x="235" y="68"/>
                    </a:lnTo>
                    <a:lnTo>
                      <a:pt x="190" y="111"/>
                    </a:lnTo>
                    <a:lnTo>
                      <a:pt x="186" y="99"/>
                    </a:lnTo>
                    <a:lnTo>
                      <a:pt x="179" y="90"/>
                    </a:lnTo>
                    <a:lnTo>
                      <a:pt x="172" y="81"/>
                    </a:lnTo>
                    <a:lnTo>
                      <a:pt x="163" y="73"/>
                    </a:lnTo>
                    <a:lnTo>
                      <a:pt x="152" y="67"/>
                    </a:lnTo>
                    <a:lnTo>
                      <a:pt x="141" y="63"/>
                    </a:lnTo>
                    <a:lnTo>
                      <a:pt x="130" y="59"/>
                    </a:lnTo>
                    <a:lnTo>
                      <a:pt x="117" y="59"/>
                    </a:lnTo>
                    <a:lnTo>
                      <a:pt x="105" y="59"/>
                    </a:lnTo>
                    <a:lnTo>
                      <a:pt x="93" y="63"/>
                    </a:lnTo>
                    <a:lnTo>
                      <a:pt x="82" y="67"/>
                    </a:lnTo>
                    <a:lnTo>
                      <a:pt x="71" y="73"/>
                    </a:lnTo>
                    <a:lnTo>
                      <a:pt x="64" y="81"/>
                    </a:lnTo>
                    <a:lnTo>
                      <a:pt x="56" y="90"/>
                    </a:lnTo>
                    <a:lnTo>
                      <a:pt x="49" y="99"/>
                    </a:lnTo>
                    <a:lnTo>
                      <a:pt x="44" y="111"/>
                    </a:lnTo>
                    <a:lnTo>
                      <a:pt x="0" y="68"/>
                    </a:lnTo>
                    <a:lnTo>
                      <a:pt x="9" y="54"/>
                    </a:lnTo>
                    <a:lnTo>
                      <a:pt x="20" y="41"/>
                    </a:lnTo>
                    <a:lnTo>
                      <a:pt x="34" y="30"/>
                    </a:lnTo>
                    <a:lnTo>
                      <a:pt x="49" y="19"/>
                    </a:lnTo>
                    <a:lnTo>
                      <a:pt x="56" y="15"/>
                    </a:lnTo>
                    <a:lnTo>
                      <a:pt x="64" y="11"/>
                    </a:lnTo>
                    <a:lnTo>
                      <a:pt x="73" y="8"/>
                    </a:lnTo>
                    <a:lnTo>
                      <a:pt x="81" y="6"/>
                    </a:lnTo>
                    <a:lnTo>
                      <a:pt x="90" y="3"/>
                    </a:lnTo>
                    <a:lnTo>
                      <a:pt x="99" y="2"/>
                    </a:lnTo>
                    <a:lnTo>
                      <a:pt x="108" y="1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F4637E7F-DA33-AD22-1031-8B56D19ED91D}"/>
                  </a:ext>
                </a:extLst>
              </p:cNvPr>
              <p:cNvSpPr/>
              <p:nvPr/>
            </p:nvSpPr>
            <p:spPr bwMode="auto">
              <a:xfrm>
                <a:off x="2468539" y="920755"/>
                <a:ext cx="23813" cy="22225"/>
              </a:xfrm>
              <a:custGeom>
                <a:avLst/>
                <a:gdLst>
                  <a:gd name="T0" fmla="*/ 42 w 84"/>
                  <a:gd name="T1" fmla="*/ 0 h 84"/>
                  <a:gd name="T2" fmla="*/ 51 w 84"/>
                  <a:gd name="T3" fmla="*/ 0 h 84"/>
                  <a:gd name="T4" fmla="*/ 59 w 84"/>
                  <a:gd name="T5" fmla="*/ 2 h 84"/>
                  <a:gd name="T6" fmla="*/ 66 w 84"/>
                  <a:gd name="T7" fmla="*/ 7 h 84"/>
                  <a:gd name="T8" fmla="*/ 72 w 84"/>
                  <a:gd name="T9" fmla="*/ 11 h 84"/>
                  <a:gd name="T10" fmla="*/ 77 w 84"/>
                  <a:gd name="T11" fmla="*/ 18 h 84"/>
                  <a:gd name="T12" fmla="*/ 81 w 84"/>
                  <a:gd name="T13" fmla="*/ 25 h 84"/>
                  <a:gd name="T14" fmla="*/ 83 w 84"/>
                  <a:gd name="T15" fmla="*/ 33 h 84"/>
                  <a:gd name="T16" fmla="*/ 84 w 84"/>
                  <a:gd name="T17" fmla="*/ 42 h 84"/>
                  <a:gd name="T18" fmla="*/ 84 w 84"/>
                  <a:gd name="T19" fmla="*/ 43 h 84"/>
                  <a:gd name="T20" fmla="*/ 84 w 84"/>
                  <a:gd name="T21" fmla="*/ 44 h 84"/>
                  <a:gd name="T22" fmla="*/ 42 w 84"/>
                  <a:gd name="T23" fmla="*/ 84 h 84"/>
                  <a:gd name="T24" fmla="*/ 0 w 84"/>
                  <a:gd name="T25" fmla="*/ 44 h 84"/>
                  <a:gd name="T26" fmla="*/ 0 w 84"/>
                  <a:gd name="T27" fmla="*/ 43 h 84"/>
                  <a:gd name="T28" fmla="*/ 0 w 84"/>
                  <a:gd name="T29" fmla="*/ 42 h 84"/>
                  <a:gd name="T30" fmla="*/ 1 w 84"/>
                  <a:gd name="T31" fmla="*/ 33 h 84"/>
                  <a:gd name="T32" fmla="*/ 3 w 84"/>
                  <a:gd name="T33" fmla="*/ 25 h 84"/>
                  <a:gd name="T34" fmla="*/ 7 w 84"/>
                  <a:gd name="T35" fmla="*/ 18 h 84"/>
                  <a:gd name="T36" fmla="*/ 12 w 84"/>
                  <a:gd name="T37" fmla="*/ 11 h 84"/>
                  <a:gd name="T38" fmla="*/ 18 w 84"/>
                  <a:gd name="T39" fmla="*/ 7 h 84"/>
                  <a:gd name="T40" fmla="*/ 26 w 84"/>
                  <a:gd name="T41" fmla="*/ 2 h 84"/>
                  <a:gd name="T42" fmla="*/ 34 w 84"/>
                  <a:gd name="T43" fmla="*/ 0 h 84"/>
                  <a:gd name="T44" fmla="*/ 42 w 84"/>
                  <a:gd name="T4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51" y="0"/>
                    </a:lnTo>
                    <a:lnTo>
                      <a:pt x="59" y="2"/>
                    </a:lnTo>
                    <a:lnTo>
                      <a:pt x="66" y="7"/>
                    </a:lnTo>
                    <a:lnTo>
                      <a:pt x="72" y="11"/>
                    </a:lnTo>
                    <a:lnTo>
                      <a:pt x="77" y="18"/>
                    </a:lnTo>
                    <a:lnTo>
                      <a:pt x="81" y="25"/>
                    </a:lnTo>
                    <a:lnTo>
                      <a:pt x="83" y="33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4"/>
                    </a:lnTo>
                    <a:lnTo>
                      <a:pt x="42" y="8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8" y="7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CE751D4A-5B19-0B66-7A7F-5DA66166EB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5385" y="876304"/>
                <a:ext cx="130173" cy="61913"/>
              </a:xfrm>
              <a:custGeom>
                <a:avLst/>
                <a:gdLst>
                  <a:gd name="T0" fmla="*/ 418 w 492"/>
                  <a:gd name="T1" fmla="*/ 0 h 235"/>
                  <a:gd name="T2" fmla="*/ 430 w 492"/>
                  <a:gd name="T3" fmla="*/ 2 h 235"/>
                  <a:gd name="T4" fmla="*/ 440 w 492"/>
                  <a:gd name="T5" fmla="*/ 9 h 235"/>
                  <a:gd name="T6" fmla="*/ 446 w 492"/>
                  <a:gd name="T7" fmla="*/ 19 h 235"/>
                  <a:gd name="T8" fmla="*/ 448 w 492"/>
                  <a:gd name="T9" fmla="*/ 31 h 235"/>
                  <a:gd name="T10" fmla="*/ 470 w 492"/>
                  <a:gd name="T11" fmla="*/ 58 h 235"/>
                  <a:gd name="T12" fmla="*/ 479 w 492"/>
                  <a:gd name="T13" fmla="*/ 60 h 235"/>
                  <a:gd name="T14" fmla="*/ 487 w 492"/>
                  <a:gd name="T15" fmla="*/ 65 h 235"/>
                  <a:gd name="T16" fmla="*/ 491 w 492"/>
                  <a:gd name="T17" fmla="*/ 73 h 235"/>
                  <a:gd name="T18" fmla="*/ 492 w 492"/>
                  <a:gd name="T19" fmla="*/ 82 h 235"/>
                  <a:gd name="T20" fmla="*/ 492 w 492"/>
                  <a:gd name="T21" fmla="*/ 158 h 235"/>
                  <a:gd name="T22" fmla="*/ 489 w 492"/>
                  <a:gd name="T23" fmla="*/ 166 h 235"/>
                  <a:gd name="T24" fmla="*/ 483 w 492"/>
                  <a:gd name="T25" fmla="*/ 173 h 235"/>
                  <a:gd name="T26" fmla="*/ 474 w 492"/>
                  <a:gd name="T27" fmla="*/ 177 h 235"/>
                  <a:gd name="T28" fmla="*/ 448 w 492"/>
                  <a:gd name="T29" fmla="*/ 177 h 235"/>
                  <a:gd name="T30" fmla="*/ 448 w 492"/>
                  <a:gd name="T31" fmla="*/ 211 h 235"/>
                  <a:gd name="T32" fmla="*/ 443 w 492"/>
                  <a:gd name="T33" fmla="*/ 222 h 235"/>
                  <a:gd name="T34" fmla="*/ 435 w 492"/>
                  <a:gd name="T35" fmla="*/ 230 h 235"/>
                  <a:gd name="T36" fmla="*/ 424 w 492"/>
                  <a:gd name="T37" fmla="*/ 235 h 235"/>
                  <a:gd name="T38" fmla="*/ 29 w 492"/>
                  <a:gd name="T39" fmla="*/ 235 h 235"/>
                  <a:gd name="T40" fmla="*/ 18 w 492"/>
                  <a:gd name="T41" fmla="*/ 233 h 235"/>
                  <a:gd name="T42" fmla="*/ 9 w 492"/>
                  <a:gd name="T43" fmla="*/ 227 h 235"/>
                  <a:gd name="T44" fmla="*/ 2 w 492"/>
                  <a:gd name="T45" fmla="*/ 217 h 235"/>
                  <a:gd name="T46" fmla="*/ 0 w 492"/>
                  <a:gd name="T47" fmla="*/ 205 h 235"/>
                  <a:gd name="T48" fmla="*/ 1 w 492"/>
                  <a:gd name="T49" fmla="*/ 24 h 235"/>
                  <a:gd name="T50" fmla="*/ 5 w 492"/>
                  <a:gd name="T51" fmla="*/ 14 h 235"/>
                  <a:gd name="T52" fmla="*/ 13 w 492"/>
                  <a:gd name="T53" fmla="*/ 6 h 235"/>
                  <a:gd name="T54" fmla="*/ 24 w 492"/>
                  <a:gd name="T55" fmla="*/ 1 h 235"/>
                  <a:gd name="T56" fmla="*/ 448 w 492"/>
                  <a:gd name="T57" fmla="*/ 93 h 235"/>
                  <a:gd name="T58" fmla="*/ 457 w 492"/>
                  <a:gd name="T59" fmla="*/ 141 h 235"/>
                  <a:gd name="T60" fmla="*/ 448 w 492"/>
                  <a:gd name="T61" fmla="*/ 93 h 235"/>
                  <a:gd name="T62" fmla="*/ 35 w 492"/>
                  <a:gd name="T63" fmla="*/ 35 h 235"/>
                  <a:gd name="T64" fmla="*/ 413 w 492"/>
                  <a:gd name="T65" fmla="*/ 19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235">
                    <a:moveTo>
                      <a:pt x="29" y="0"/>
                    </a:moveTo>
                    <a:lnTo>
                      <a:pt x="418" y="0"/>
                    </a:lnTo>
                    <a:lnTo>
                      <a:pt x="424" y="1"/>
                    </a:lnTo>
                    <a:lnTo>
                      <a:pt x="430" y="2"/>
                    </a:lnTo>
                    <a:lnTo>
                      <a:pt x="435" y="6"/>
                    </a:lnTo>
                    <a:lnTo>
                      <a:pt x="440" y="9"/>
                    </a:lnTo>
                    <a:lnTo>
                      <a:pt x="443" y="14"/>
                    </a:lnTo>
                    <a:lnTo>
                      <a:pt x="446" y="19"/>
                    </a:lnTo>
                    <a:lnTo>
                      <a:pt x="448" y="24"/>
                    </a:lnTo>
                    <a:lnTo>
                      <a:pt x="448" y="31"/>
                    </a:lnTo>
                    <a:lnTo>
                      <a:pt x="448" y="58"/>
                    </a:lnTo>
                    <a:lnTo>
                      <a:pt x="470" y="58"/>
                    </a:lnTo>
                    <a:lnTo>
                      <a:pt x="474" y="59"/>
                    </a:lnTo>
                    <a:lnTo>
                      <a:pt x="479" y="60"/>
                    </a:lnTo>
                    <a:lnTo>
                      <a:pt x="483" y="63"/>
                    </a:lnTo>
                    <a:lnTo>
                      <a:pt x="487" y="65"/>
                    </a:lnTo>
                    <a:lnTo>
                      <a:pt x="489" y="68"/>
                    </a:lnTo>
                    <a:lnTo>
                      <a:pt x="491" y="73"/>
                    </a:lnTo>
                    <a:lnTo>
                      <a:pt x="492" y="76"/>
                    </a:lnTo>
                    <a:lnTo>
                      <a:pt x="492" y="82"/>
                    </a:lnTo>
                    <a:lnTo>
                      <a:pt x="492" y="154"/>
                    </a:lnTo>
                    <a:lnTo>
                      <a:pt x="492" y="158"/>
                    </a:lnTo>
                    <a:lnTo>
                      <a:pt x="491" y="163"/>
                    </a:lnTo>
                    <a:lnTo>
                      <a:pt x="489" y="166"/>
                    </a:lnTo>
                    <a:lnTo>
                      <a:pt x="487" y="170"/>
                    </a:lnTo>
                    <a:lnTo>
                      <a:pt x="483" y="173"/>
                    </a:lnTo>
                    <a:lnTo>
                      <a:pt x="479" y="176"/>
                    </a:lnTo>
                    <a:lnTo>
                      <a:pt x="474" y="177"/>
                    </a:lnTo>
                    <a:lnTo>
                      <a:pt x="470" y="177"/>
                    </a:lnTo>
                    <a:lnTo>
                      <a:pt x="448" y="177"/>
                    </a:lnTo>
                    <a:lnTo>
                      <a:pt x="448" y="205"/>
                    </a:lnTo>
                    <a:lnTo>
                      <a:pt x="448" y="211"/>
                    </a:lnTo>
                    <a:lnTo>
                      <a:pt x="446" y="217"/>
                    </a:lnTo>
                    <a:lnTo>
                      <a:pt x="443" y="222"/>
                    </a:lnTo>
                    <a:lnTo>
                      <a:pt x="440" y="227"/>
                    </a:lnTo>
                    <a:lnTo>
                      <a:pt x="435" y="230"/>
                    </a:lnTo>
                    <a:lnTo>
                      <a:pt x="430" y="233"/>
                    </a:lnTo>
                    <a:lnTo>
                      <a:pt x="424" y="235"/>
                    </a:lnTo>
                    <a:lnTo>
                      <a:pt x="418" y="235"/>
                    </a:lnTo>
                    <a:lnTo>
                      <a:pt x="29" y="235"/>
                    </a:lnTo>
                    <a:lnTo>
                      <a:pt x="24" y="235"/>
                    </a:lnTo>
                    <a:lnTo>
                      <a:pt x="18" y="233"/>
                    </a:lnTo>
                    <a:lnTo>
                      <a:pt x="13" y="230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1" y="211"/>
                    </a:lnTo>
                    <a:lnTo>
                      <a:pt x="0" y="205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close/>
                    <a:moveTo>
                      <a:pt x="448" y="93"/>
                    </a:moveTo>
                    <a:lnTo>
                      <a:pt x="448" y="141"/>
                    </a:lnTo>
                    <a:lnTo>
                      <a:pt x="457" y="141"/>
                    </a:lnTo>
                    <a:lnTo>
                      <a:pt x="457" y="93"/>
                    </a:lnTo>
                    <a:lnTo>
                      <a:pt x="448" y="93"/>
                    </a:lnTo>
                    <a:close/>
                    <a:moveTo>
                      <a:pt x="413" y="35"/>
                    </a:moveTo>
                    <a:lnTo>
                      <a:pt x="35" y="35"/>
                    </a:lnTo>
                    <a:lnTo>
                      <a:pt x="35" y="199"/>
                    </a:lnTo>
                    <a:lnTo>
                      <a:pt x="413" y="199"/>
                    </a:lnTo>
                    <a:lnTo>
                      <a:pt x="413" y="3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FF1E801-6A75-30BE-38D4-3B3E7EAB8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1266" y="890592"/>
                <a:ext cx="87312" cy="349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24E53222-E971-34D4-C6DB-AD61E34A2D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4937" y="862013"/>
                <a:ext cx="52388" cy="96838"/>
              </a:xfrm>
              <a:custGeom>
                <a:avLst/>
                <a:gdLst>
                  <a:gd name="T0" fmla="*/ 25 w 200"/>
                  <a:gd name="T1" fmla="*/ 73 h 367"/>
                  <a:gd name="T2" fmla="*/ 79 w 200"/>
                  <a:gd name="T3" fmla="*/ 127 h 367"/>
                  <a:gd name="T4" fmla="*/ 80 w 200"/>
                  <a:gd name="T5" fmla="*/ 0 h 367"/>
                  <a:gd name="T6" fmla="*/ 184 w 200"/>
                  <a:gd name="T7" fmla="*/ 102 h 367"/>
                  <a:gd name="T8" fmla="*/ 196 w 200"/>
                  <a:gd name="T9" fmla="*/ 114 h 367"/>
                  <a:gd name="T10" fmla="*/ 184 w 200"/>
                  <a:gd name="T11" fmla="*/ 127 h 367"/>
                  <a:gd name="T12" fmla="*/ 131 w 200"/>
                  <a:gd name="T13" fmla="*/ 179 h 367"/>
                  <a:gd name="T14" fmla="*/ 187 w 200"/>
                  <a:gd name="T15" fmla="*/ 235 h 367"/>
                  <a:gd name="T16" fmla="*/ 200 w 200"/>
                  <a:gd name="T17" fmla="*/ 246 h 367"/>
                  <a:gd name="T18" fmla="*/ 187 w 200"/>
                  <a:gd name="T19" fmla="*/ 259 h 367"/>
                  <a:gd name="T20" fmla="*/ 110 w 200"/>
                  <a:gd name="T21" fmla="*/ 338 h 367"/>
                  <a:gd name="T22" fmla="*/ 79 w 200"/>
                  <a:gd name="T23" fmla="*/ 367 h 367"/>
                  <a:gd name="T24" fmla="*/ 79 w 200"/>
                  <a:gd name="T25" fmla="*/ 325 h 367"/>
                  <a:gd name="T26" fmla="*/ 79 w 200"/>
                  <a:gd name="T27" fmla="*/ 232 h 367"/>
                  <a:gd name="T28" fmla="*/ 29 w 200"/>
                  <a:gd name="T29" fmla="*/ 283 h 367"/>
                  <a:gd name="T30" fmla="*/ 4 w 200"/>
                  <a:gd name="T31" fmla="*/ 258 h 367"/>
                  <a:gd name="T32" fmla="*/ 79 w 200"/>
                  <a:gd name="T33" fmla="*/ 182 h 367"/>
                  <a:gd name="T34" fmla="*/ 79 w 200"/>
                  <a:gd name="T35" fmla="*/ 177 h 367"/>
                  <a:gd name="T36" fmla="*/ 0 w 200"/>
                  <a:gd name="T37" fmla="*/ 98 h 367"/>
                  <a:gd name="T38" fmla="*/ 25 w 200"/>
                  <a:gd name="T39" fmla="*/ 73 h 367"/>
                  <a:gd name="T40" fmla="*/ 150 w 200"/>
                  <a:gd name="T41" fmla="*/ 246 h 367"/>
                  <a:gd name="T42" fmla="*/ 114 w 200"/>
                  <a:gd name="T43" fmla="*/ 212 h 367"/>
                  <a:gd name="T44" fmla="*/ 114 w 200"/>
                  <a:gd name="T45" fmla="*/ 282 h 367"/>
                  <a:gd name="T46" fmla="*/ 150 w 200"/>
                  <a:gd name="T47" fmla="*/ 246 h 367"/>
                  <a:gd name="T48" fmla="*/ 114 w 200"/>
                  <a:gd name="T49" fmla="*/ 82 h 367"/>
                  <a:gd name="T50" fmla="*/ 114 w 200"/>
                  <a:gd name="T51" fmla="*/ 146 h 367"/>
                  <a:gd name="T52" fmla="*/ 146 w 200"/>
                  <a:gd name="T53" fmla="*/ 114 h 367"/>
                  <a:gd name="T54" fmla="*/ 114 w 200"/>
                  <a:gd name="T55" fmla="*/ 82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0" h="367">
                    <a:moveTo>
                      <a:pt x="25" y="73"/>
                    </a:moveTo>
                    <a:lnTo>
                      <a:pt x="79" y="127"/>
                    </a:lnTo>
                    <a:lnTo>
                      <a:pt x="80" y="0"/>
                    </a:lnTo>
                    <a:lnTo>
                      <a:pt x="184" y="102"/>
                    </a:lnTo>
                    <a:lnTo>
                      <a:pt x="196" y="114"/>
                    </a:lnTo>
                    <a:lnTo>
                      <a:pt x="184" y="127"/>
                    </a:lnTo>
                    <a:lnTo>
                      <a:pt x="131" y="179"/>
                    </a:lnTo>
                    <a:lnTo>
                      <a:pt x="187" y="235"/>
                    </a:lnTo>
                    <a:lnTo>
                      <a:pt x="200" y="246"/>
                    </a:lnTo>
                    <a:lnTo>
                      <a:pt x="187" y="259"/>
                    </a:lnTo>
                    <a:lnTo>
                      <a:pt x="110" y="338"/>
                    </a:lnTo>
                    <a:lnTo>
                      <a:pt x="79" y="367"/>
                    </a:lnTo>
                    <a:lnTo>
                      <a:pt x="79" y="325"/>
                    </a:lnTo>
                    <a:lnTo>
                      <a:pt x="79" y="232"/>
                    </a:lnTo>
                    <a:lnTo>
                      <a:pt x="29" y="283"/>
                    </a:lnTo>
                    <a:lnTo>
                      <a:pt x="4" y="258"/>
                    </a:lnTo>
                    <a:lnTo>
                      <a:pt x="79" y="182"/>
                    </a:lnTo>
                    <a:lnTo>
                      <a:pt x="79" y="177"/>
                    </a:lnTo>
                    <a:lnTo>
                      <a:pt x="0" y="98"/>
                    </a:lnTo>
                    <a:lnTo>
                      <a:pt x="25" y="73"/>
                    </a:lnTo>
                    <a:close/>
                    <a:moveTo>
                      <a:pt x="150" y="246"/>
                    </a:moveTo>
                    <a:lnTo>
                      <a:pt x="114" y="212"/>
                    </a:lnTo>
                    <a:lnTo>
                      <a:pt x="114" y="282"/>
                    </a:lnTo>
                    <a:lnTo>
                      <a:pt x="150" y="246"/>
                    </a:lnTo>
                    <a:close/>
                    <a:moveTo>
                      <a:pt x="114" y="82"/>
                    </a:moveTo>
                    <a:lnTo>
                      <a:pt x="114" y="146"/>
                    </a:lnTo>
                    <a:lnTo>
                      <a:pt x="146" y="114"/>
                    </a:lnTo>
                    <a:lnTo>
                      <a:pt x="114" y="8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05193B9-9BD7-F29A-7E79-9DFAC5471C56}"/>
                </a:ext>
              </a:extLst>
            </p:cNvPr>
            <p:cNvGrpSpPr/>
            <p:nvPr/>
          </p:nvGrpSpPr>
          <p:grpSpPr>
            <a:xfrm>
              <a:off x="5940539" y="5094371"/>
              <a:ext cx="371944" cy="371944"/>
              <a:chOff x="5940539" y="5094371"/>
              <a:chExt cx="371944" cy="371944"/>
            </a:xfrm>
          </p:grpSpPr>
          <p:sp>
            <p:nvSpPr>
              <p:cNvPr id="32" name="Freeform 33">
                <a:extLst>
                  <a:ext uri="{FF2B5EF4-FFF2-40B4-BE49-F238E27FC236}">
                    <a16:creationId xmlns:a16="http://schemas.microsoft.com/office/drawing/2014/main" id="{9467CA10-8BE8-D9C3-E12C-8AA5C67C2554}"/>
                  </a:ext>
                </a:extLst>
              </p:cNvPr>
              <p:cNvSpPr/>
              <p:nvPr/>
            </p:nvSpPr>
            <p:spPr bwMode="auto">
              <a:xfrm>
                <a:off x="5940539" y="5094371"/>
                <a:ext cx="371944" cy="371944"/>
              </a:xfrm>
              <a:custGeom>
                <a:avLst/>
                <a:gdLst>
                  <a:gd name="T0" fmla="*/ 904 w 1639"/>
                  <a:gd name="T1" fmla="*/ 5 h 1638"/>
                  <a:gd name="T2" fmla="*/ 1025 w 1639"/>
                  <a:gd name="T3" fmla="*/ 27 h 1638"/>
                  <a:gd name="T4" fmla="*/ 1139 w 1639"/>
                  <a:gd name="T5" fmla="*/ 64 h 1638"/>
                  <a:gd name="T6" fmla="*/ 1245 w 1639"/>
                  <a:gd name="T7" fmla="*/ 119 h 1638"/>
                  <a:gd name="T8" fmla="*/ 1342 w 1639"/>
                  <a:gd name="T9" fmla="*/ 187 h 1638"/>
                  <a:gd name="T10" fmla="*/ 1427 w 1639"/>
                  <a:gd name="T11" fmla="*/ 268 h 1638"/>
                  <a:gd name="T12" fmla="*/ 1500 w 1639"/>
                  <a:gd name="T13" fmla="*/ 362 h 1638"/>
                  <a:gd name="T14" fmla="*/ 1560 w 1639"/>
                  <a:gd name="T15" fmla="*/ 464 h 1638"/>
                  <a:gd name="T16" fmla="*/ 1603 w 1639"/>
                  <a:gd name="T17" fmla="*/ 576 h 1638"/>
                  <a:gd name="T18" fmla="*/ 1630 w 1639"/>
                  <a:gd name="T19" fmla="*/ 695 h 1638"/>
                  <a:gd name="T20" fmla="*/ 1639 w 1639"/>
                  <a:gd name="T21" fmla="*/ 820 h 1638"/>
                  <a:gd name="T22" fmla="*/ 1630 w 1639"/>
                  <a:gd name="T23" fmla="*/ 944 h 1638"/>
                  <a:gd name="T24" fmla="*/ 1603 w 1639"/>
                  <a:gd name="T25" fmla="*/ 1063 h 1638"/>
                  <a:gd name="T26" fmla="*/ 1560 w 1639"/>
                  <a:gd name="T27" fmla="*/ 1174 h 1638"/>
                  <a:gd name="T28" fmla="*/ 1500 w 1639"/>
                  <a:gd name="T29" fmla="*/ 1278 h 1638"/>
                  <a:gd name="T30" fmla="*/ 1427 w 1639"/>
                  <a:gd name="T31" fmla="*/ 1371 h 1638"/>
                  <a:gd name="T32" fmla="*/ 1342 w 1639"/>
                  <a:gd name="T33" fmla="*/ 1452 h 1638"/>
                  <a:gd name="T34" fmla="*/ 1245 w 1639"/>
                  <a:gd name="T35" fmla="*/ 1520 h 1638"/>
                  <a:gd name="T36" fmla="*/ 1139 w 1639"/>
                  <a:gd name="T37" fmla="*/ 1575 h 1638"/>
                  <a:gd name="T38" fmla="*/ 1025 w 1639"/>
                  <a:gd name="T39" fmla="*/ 1613 h 1638"/>
                  <a:gd name="T40" fmla="*/ 904 w 1639"/>
                  <a:gd name="T41" fmla="*/ 1635 h 1638"/>
                  <a:gd name="T42" fmla="*/ 778 w 1639"/>
                  <a:gd name="T43" fmla="*/ 1637 h 1638"/>
                  <a:gd name="T44" fmla="*/ 655 w 1639"/>
                  <a:gd name="T45" fmla="*/ 1623 h 1638"/>
                  <a:gd name="T46" fmla="*/ 539 w 1639"/>
                  <a:gd name="T47" fmla="*/ 1589 h 1638"/>
                  <a:gd name="T48" fmla="*/ 429 w 1639"/>
                  <a:gd name="T49" fmla="*/ 1540 h 1638"/>
                  <a:gd name="T50" fmla="*/ 330 w 1639"/>
                  <a:gd name="T51" fmla="*/ 1477 h 1638"/>
                  <a:gd name="T52" fmla="*/ 241 w 1639"/>
                  <a:gd name="T53" fmla="*/ 1399 h 1638"/>
                  <a:gd name="T54" fmla="*/ 163 w 1639"/>
                  <a:gd name="T55" fmla="*/ 1310 h 1638"/>
                  <a:gd name="T56" fmla="*/ 100 w 1639"/>
                  <a:gd name="T57" fmla="*/ 1210 h 1638"/>
                  <a:gd name="T58" fmla="*/ 51 w 1639"/>
                  <a:gd name="T59" fmla="*/ 1102 h 1638"/>
                  <a:gd name="T60" fmla="*/ 17 w 1639"/>
                  <a:gd name="T61" fmla="*/ 985 h 1638"/>
                  <a:gd name="T62" fmla="*/ 1 w 1639"/>
                  <a:gd name="T63" fmla="*/ 862 h 1638"/>
                  <a:gd name="T64" fmla="*/ 5 w 1639"/>
                  <a:gd name="T65" fmla="*/ 736 h 1638"/>
                  <a:gd name="T66" fmla="*/ 27 w 1639"/>
                  <a:gd name="T67" fmla="*/ 615 h 1638"/>
                  <a:gd name="T68" fmla="*/ 65 w 1639"/>
                  <a:gd name="T69" fmla="*/ 501 h 1638"/>
                  <a:gd name="T70" fmla="*/ 119 w 1639"/>
                  <a:gd name="T71" fmla="*/ 395 h 1638"/>
                  <a:gd name="T72" fmla="*/ 187 w 1639"/>
                  <a:gd name="T73" fmla="*/ 299 h 1638"/>
                  <a:gd name="T74" fmla="*/ 270 w 1639"/>
                  <a:gd name="T75" fmla="*/ 213 h 1638"/>
                  <a:gd name="T76" fmla="*/ 362 w 1639"/>
                  <a:gd name="T77" fmla="*/ 141 h 1638"/>
                  <a:gd name="T78" fmla="*/ 465 w 1639"/>
                  <a:gd name="T79" fmla="*/ 81 h 1638"/>
                  <a:gd name="T80" fmla="*/ 576 w 1639"/>
                  <a:gd name="T81" fmla="*/ 37 h 1638"/>
                  <a:gd name="T82" fmla="*/ 695 w 1639"/>
                  <a:gd name="T83" fmla="*/ 9 h 1638"/>
                  <a:gd name="T84" fmla="*/ 820 w 1639"/>
                  <a:gd name="T85" fmla="*/ 0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39" h="1638">
                    <a:moveTo>
                      <a:pt x="820" y="0"/>
                    </a:moveTo>
                    <a:lnTo>
                      <a:pt x="863" y="1"/>
                    </a:lnTo>
                    <a:lnTo>
                      <a:pt x="904" y="5"/>
                    </a:lnTo>
                    <a:lnTo>
                      <a:pt x="945" y="9"/>
                    </a:lnTo>
                    <a:lnTo>
                      <a:pt x="986" y="17"/>
                    </a:lnTo>
                    <a:lnTo>
                      <a:pt x="1025" y="27"/>
                    </a:lnTo>
                    <a:lnTo>
                      <a:pt x="1063" y="37"/>
                    </a:lnTo>
                    <a:lnTo>
                      <a:pt x="1102" y="50"/>
                    </a:lnTo>
                    <a:lnTo>
                      <a:pt x="1139" y="64"/>
                    </a:lnTo>
                    <a:lnTo>
                      <a:pt x="1175" y="81"/>
                    </a:lnTo>
                    <a:lnTo>
                      <a:pt x="1211" y="99"/>
                    </a:lnTo>
                    <a:lnTo>
                      <a:pt x="1245" y="119"/>
                    </a:lnTo>
                    <a:lnTo>
                      <a:pt x="1279" y="141"/>
                    </a:lnTo>
                    <a:lnTo>
                      <a:pt x="1311" y="163"/>
                    </a:lnTo>
                    <a:lnTo>
                      <a:pt x="1342" y="187"/>
                    </a:lnTo>
                    <a:lnTo>
                      <a:pt x="1371" y="213"/>
                    </a:lnTo>
                    <a:lnTo>
                      <a:pt x="1400" y="240"/>
                    </a:lnTo>
                    <a:lnTo>
                      <a:pt x="1427" y="268"/>
                    </a:lnTo>
                    <a:lnTo>
                      <a:pt x="1452" y="299"/>
                    </a:lnTo>
                    <a:lnTo>
                      <a:pt x="1477" y="330"/>
                    </a:lnTo>
                    <a:lnTo>
                      <a:pt x="1500" y="362"/>
                    </a:lnTo>
                    <a:lnTo>
                      <a:pt x="1521" y="395"/>
                    </a:lnTo>
                    <a:lnTo>
                      <a:pt x="1541" y="429"/>
                    </a:lnTo>
                    <a:lnTo>
                      <a:pt x="1560" y="464"/>
                    </a:lnTo>
                    <a:lnTo>
                      <a:pt x="1576" y="501"/>
                    </a:lnTo>
                    <a:lnTo>
                      <a:pt x="1590" y="538"/>
                    </a:lnTo>
                    <a:lnTo>
                      <a:pt x="1603" y="576"/>
                    </a:lnTo>
                    <a:lnTo>
                      <a:pt x="1614" y="615"/>
                    </a:lnTo>
                    <a:lnTo>
                      <a:pt x="1623" y="655"/>
                    </a:lnTo>
                    <a:lnTo>
                      <a:pt x="1630" y="695"/>
                    </a:lnTo>
                    <a:lnTo>
                      <a:pt x="1636" y="736"/>
                    </a:lnTo>
                    <a:lnTo>
                      <a:pt x="1638" y="778"/>
                    </a:lnTo>
                    <a:lnTo>
                      <a:pt x="1639" y="820"/>
                    </a:lnTo>
                    <a:lnTo>
                      <a:pt x="1638" y="862"/>
                    </a:lnTo>
                    <a:lnTo>
                      <a:pt x="1636" y="903"/>
                    </a:lnTo>
                    <a:lnTo>
                      <a:pt x="1630" y="944"/>
                    </a:lnTo>
                    <a:lnTo>
                      <a:pt x="1623" y="985"/>
                    </a:lnTo>
                    <a:lnTo>
                      <a:pt x="1614" y="1024"/>
                    </a:lnTo>
                    <a:lnTo>
                      <a:pt x="1603" y="1063"/>
                    </a:lnTo>
                    <a:lnTo>
                      <a:pt x="1590" y="1102"/>
                    </a:lnTo>
                    <a:lnTo>
                      <a:pt x="1576" y="1138"/>
                    </a:lnTo>
                    <a:lnTo>
                      <a:pt x="1560" y="1174"/>
                    </a:lnTo>
                    <a:lnTo>
                      <a:pt x="1541" y="1210"/>
                    </a:lnTo>
                    <a:lnTo>
                      <a:pt x="1521" y="1244"/>
                    </a:lnTo>
                    <a:lnTo>
                      <a:pt x="1500" y="1278"/>
                    </a:lnTo>
                    <a:lnTo>
                      <a:pt x="1477" y="1310"/>
                    </a:lnTo>
                    <a:lnTo>
                      <a:pt x="1452" y="1341"/>
                    </a:lnTo>
                    <a:lnTo>
                      <a:pt x="1427" y="1371"/>
                    </a:lnTo>
                    <a:lnTo>
                      <a:pt x="1400" y="1399"/>
                    </a:lnTo>
                    <a:lnTo>
                      <a:pt x="1371" y="1426"/>
                    </a:lnTo>
                    <a:lnTo>
                      <a:pt x="1342" y="1452"/>
                    </a:lnTo>
                    <a:lnTo>
                      <a:pt x="1311" y="1477"/>
                    </a:lnTo>
                    <a:lnTo>
                      <a:pt x="1279" y="1499"/>
                    </a:lnTo>
                    <a:lnTo>
                      <a:pt x="1245" y="1520"/>
                    </a:lnTo>
                    <a:lnTo>
                      <a:pt x="1211" y="1540"/>
                    </a:lnTo>
                    <a:lnTo>
                      <a:pt x="1175" y="1558"/>
                    </a:lnTo>
                    <a:lnTo>
                      <a:pt x="1139" y="1575"/>
                    </a:lnTo>
                    <a:lnTo>
                      <a:pt x="1102" y="1589"/>
                    </a:lnTo>
                    <a:lnTo>
                      <a:pt x="1063" y="1602"/>
                    </a:lnTo>
                    <a:lnTo>
                      <a:pt x="1025" y="1613"/>
                    </a:lnTo>
                    <a:lnTo>
                      <a:pt x="986" y="1623"/>
                    </a:lnTo>
                    <a:lnTo>
                      <a:pt x="945" y="1629"/>
                    </a:lnTo>
                    <a:lnTo>
                      <a:pt x="904" y="1635"/>
                    </a:lnTo>
                    <a:lnTo>
                      <a:pt x="863" y="1637"/>
                    </a:lnTo>
                    <a:lnTo>
                      <a:pt x="820" y="1638"/>
                    </a:lnTo>
                    <a:lnTo>
                      <a:pt x="778" y="1637"/>
                    </a:lnTo>
                    <a:lnTo>
                      <a:pt x="736" y="1635"/>
                    </a:lnTo>
                    <a:lnTo>
                      <a:pt x="695" y="1629"/>
                    </a:lnTo>
                    <a:lnTo>
                      <a:pt x="655" y="1623"/>
                    </a:lnTo>
                    <a:lnTo>
                      <a:pt x="615" y="1613"/>
                    </a:lnTo>
                    <a:lnTo>
                      <a:pt x="576" y="1602"/>
                    </a:lnTo>
                    <a:lnTo>
                      <a:pt x="539" y="1589"/>
                    </a:lnTo>
                    <a:lnTo>
                      <a:pt x="501" y="1575"/>
                    </a:lnTo>
                    <a:lnTo>
                      <a:pt x="465" y="1558"/>
                    </a:lnTo>
                    <a:lnTo>
                      <a:pt x="429" y="1540"/>
                    </a:lnTo>
                    <a:lnTo>
                      <a:pt x="395" y="1520"/>
                    </a:lnTo>
                    <a:lnTo>
                      <a:pt x="362" y="1499"/>
                    </a:lnTo>
                    <a:lnTo>
                      <a:pt x="330" y="1477"/>
                    </a:lnTo>
                    <a:lnTo>
                      <a:pt x="299" y="1452"/>
                    </a:lnTo>
                    <a:lnTo>
                      <a:pt x="270" y="1426"/>
                    </a:lnTo>
                    <a:lnTo>
                      <a:pt x="241" y="1399"/>
                    </a:lnTo>
                    <a:lnTo>
                      <a:pt x="214" y="1371"/>
                    </a:lnTo>
                    <a:lnTo>
                      <a:pt x="187" y="1341"/>
                    </a:lnTo>
                    <a:lnTo>
                      <a:pt x="163" y="1310"/>
                    </a:lnTo>
                    <a:lnTo>
                      <a:pt x="141" y="1278"/>
                    </a:lnTo>
                    <a:lnTo>
                      <a:pt x="119" y="1244"/>
                    </a:lnTo>
                    <a:lnTo>
                      <a:pt x="100" y="1210"/>
                    </a:lnTo>
                    <a:lnTo>
                      <a:pt x="81" y="1174"/>
                    </a:lnTo>
                    <a:lnTo>
                      <a:pt x="65" y="1138"/>
                    </a:lnTo>
                    <a:lnTo>
                      <a:pt x="51" y="1102"/>
                    </a:lnTo>
                    <a:lnTo>
                      <a:pt x="37" y="1063"/>
                    </a:lnTo>
                    <a:lnTo>
                      <a:pt x="27" y="1024"/>
                    </a:lnTo>
                    <a:lnTo>
                      <a:pt x="17" y="985"/>
                    </a:lnTo>
                    <a:lnTo>
                      <a:pt x="9" y="944"/>
                    </a:lnTo>
                    <a:lnTo>
                      <a:pt x="5" y="903"/>
                    </a:lnTo>
                    <a:lnTo>
                      <a:pt x="1" y="862"/>
                    </a:lnTo>
                    <a:lnTo>
                      <a:pt x="0" y="820"/>
                    </a:lnTo>
                    <a:lnTo>
                      <a:pt x="1" y="778"/>
                    </a:lnTo>
                    <a:lnTo>
                      <a:pt x="5" y="736"/>
                    </a:lnTo>
                    <a:lnTo>
                      <a:pt x="9" y="695"/>
                    </a:lnTo>
                    <a:lnTo>
                      <a:pt x="17" y="655"/>
                    </a:lnTo>
                    <a:lnTo>
                      <a:pt x="27" y="615"/>
                    </a:lnTo>
                    <a:lnTo>
                      <a:pt x="37" y="576"/>
                    </a:lnTo>
                    <a:lnTo>
                      <a:pt x="51" y="538"/>
                    </a:lnTo>
                    <a:lnTo>
                      <a:pt x="65" y="501"/>
                    </a:lnTo>
                    <a:lnTo>
                      <a:pt x="81" y="464"/>
                    </a:lnTo>
                    <a:lnTo>
                      <a:pt x="100" y="429"/>
                    </a:lnTo>
                    <a:lnTo>
                      <a:pt x="119" y="395"/>
                    </a:lnTo>
                    <a:lnTo>
                      <a:pt x="141" y="362"/>
                    </a:lnTo>
                    <a:lnTo>
                      <a:pt x="163" y="330"/>
                    </a:lnTo>
                    <a:lnTo>
                      <a:pt x="187" y="299"/>
                    </a:lnTo>
                    <a:lnTo>
                      <a:pt x="214" y="268"/>
                    </a:lnTo>
                    <a:lnTo>
                      <a:pt x="241" y="240"/>
                    </a:lnTo>
                    <a:lnTo>
                      <a:pt x="270" y="213"/>
                    </a:lnTo>
                    <a:lnTo>
                      <a:pt x="299" y="187"/>
                    </a:lnTo>
                    <a:lnTo>
                      <a:pt x="330" y="163"/>
                    </a:lnTo>
                    <a:lnTo>
                      <a:pt x="362" y="141"/>
                    </a:lnTo>
                    <a:lnTo>
                      <a:pt x="395" y="119"/>
                    </a:lnTo>
                    <a:lnTo>
                      <a:pt x="429" y="99"/>
                    </a:lnTo>
                    <a:lnTo>
                      <a:pt x="465" y="81"/>
                    </a:lnTo>
                    <a:lnTo>
                      <a:pt x="501" y="64"/>
                    </a:lnTo>
                    <a:lnTo>
                      <a:pt x="539" y="50"/>
                    </a:lnTo>
                    <a:lnTo>
                      <a:pt x="576" y="37"/>
                    </a:lnTo>
                    <a:lnTo>
                      <a:pt x="615" y="27"/>
                    </a:lnTo>
                    <a:lnTo>
                      <a:pt x="655" y="17"/>
                    </a:lnTo>
                    <a:lnTo>
                      <a:pt x="695" y="9"/>
                    </a:lnTo>
                    <a:lnTo>
                      <a:pt x="736" y="5"/>
                    </a:lnTo>
                    <a:lnTo>
                      <a:pt x="778" y="1"/>
                    </a:lnTo>
                    <a:lnTo>
                      <a:pt x="82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46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:a16="http://schemas.microsoft.com/office/drawing/2014/main" id="{06F68033-5DE5-2BA5-BC9B-A2D409DB37EB}"/>
                  </a:ext>
                </a:extLst>
              </p:cNvPr>
              <p:cNvSpPr/>
              <p:nvPr/>
            </p:nvSpPr>
            <p:spPr bwMode="auto">
              <a:xfrm>
                <a:off x="5951439" y="5105271"/>
                <a:ext cx="351507" cy="351507"/>
              </a:xfrm>
              <a:custGeom>
                <a:avLst/>
                <a:gdLst>
                  <a:gd name="T0" fmla="*/ 853 w 1548"/>
                  <a:gd name="T1" fmla="*/ 4 h 1547"/>
                  <a:gd name="T2" fmla="*/ 967 w 1548"/>
                  <a:gd name="T3" fmla="*/ 25 h 1547"/>
                  <a:gd name="T4" fmla="*/ 1076 w 1548"/>
                  <a:gd name="T5" fmla="*/ 61 h 1547"/>
                  <a:gd name="T6" fmla="*/ 1176 w 1548"/>
                  <a:gd name="T7" fmla="*/ 112 h 1547"/>
                  <a:gd name="T8" fmla="*/ 1266 w 1548"/>
                  <a:gd name="T9" fmla="*/ 177 h 1547"/>
                  <a:gd name="T10" fmla="*/ 1347 w 1548"/>
                  <a:gd name="T11" fmla="*/ 254 h 1547"/>
                  <a:gd name="T12" fmla="*/ 1415 w 1548"/>
                  <a:gd name="T13" fmla="*/ 341 h 1547"/>
                  <a:gd name="T14" fmla="*/ 1471 w 1548"/>
                  <a:gd name="T15" fmla="*/ 439 h 1547"/>
                  <a:gd name="T16" fmla="*/ 1514 w 1548"/>
                  <a:gd name="T17" fmla="*/ 544 h 1547"/>
                  <a:gd name="T18" fmla="*/ 1539 w 1548"/>
                  <a:gd name="T19" fmla="*/ 655 h 1547"/>
                  <a:gd name="T20" fmla="*/ 1548 w 1548"/>
                  <a:gd name="T21" fmla="*/ 774 h 1547"/>
                  <a:gd name="T22" fmla="*/ 1539 w 1548"/>
                  <a:gd name="T23" fmla="*/ 891 h 1547"/>
                  <a:gd name="T24" fmla="*/ 1514 w 1548"/>
                  <a:gd name="T25" fmla="*/ 1003 h 1547"/>
                  <a:gd name="T26" fmla="*/ 1471 w 1548"/>
                  <a:gd name="T27" fmla="*/ 1109 h 1547"/>
                  <a:gd name="T28" fmla="*/ 1415 w 1548"/>
                  <a:gd name="T29" fmla="*/ 1206 h 1547"/>
                  <a:gd name="T30" fmla="*/ 1347 w 1548"/>
                  <a:gd name="T31" fmla="*/ 1294 h 1547"/>
                  <a:gd name="T32" fmla="*/ 1266 w 1548"/>
                  <a:gd name="T33" fmla="*/ 1370 h 1547"/>
                  <a:gd name="T34" fmla="*/ 1176 w 1548"/>
                  <a:gd name="T35" fmla="*/ 1435 h 1547"/>
                  <a:gd name="T36" fmla="*/ 1076 w 1548"/>
                  <a:gd name="T37" fmla="*/ 1486 h 1547"/>
                  <a:gd name="T38" fmla="*/ 967 w 1548"/>
                  <a:gd name="T39" fmla="*/ 1523 h 1547"/>
                  <a:gd name="T40" fmla="*/ 853 w 1548"/>
                  <a:gd name="T41" fmla="*/ 1543 h 1547"/>
                  <a:gd name="T42" fmla="*/ 735 w 1548"/>
                  <a:gd name="T43" fmla="*/ 1546 h 1547"/>
                  <a:gd name="T44" fmla="*/ 618 w 1548"/>
                  <a:gd name="T45" fmla="*/ 1531 h 1547"/>
                  <a:gd name="T46" fmla="*/ 509 w 1548"/>
                  <a:gd name="T47" fmla="*/ 1500 h 1547"/>
                  <a:gd name="T48" fmla="*/ 405 w 1548"/>
                  <a:gd name="T49" fmla="*/ 1453 h 1547"/>
                  <a:gd name="T50" fmla="*/ 311 w 1548"/>
                  <a:gd name="T51" fmla="*/ 1393 h 1547"/>
                  <a:gd name="T52" fmla="*/ 227 w 1548"/>
                  <a:gd name="T53" fmla="*/ 1320 h 1547"/>
                  <a:gd name="T54" fmla="*/ 154 w 1548"/>
                  <a:gd name="T55" fmla="*/ 1237 h 1547"/>
                  <a:gd name="T56" fmla="*/ 94 w 1548"/>
                  <a:gd name="T57" fmla="*/ 1142 h 1547"/>
                  <a:gd name="T58" fmla="*/ 48 w 1548"/>
                  <a:gd name="T59" fmla="*/ 1040 h 1547"/>
                  <a:gd name="T60" fmla="*/ 16 w 1548"/>
                  <a:gd name="T61" fmla="*/ 929 h 1547"/>
                  <a:gd name="T62" fmla="*/ 1 w 1548"/>
                  <a:gd name="T63" fmla="*/ 814 h 1547"/>
                  <a:gd name="T64" fmla="*/ 5 w 1548"/>
                  <a:gd name="T65" fmla="*/ 694 h 1547"/>
                  <a:gd name="T66" fmla="*/ 25 w 1548"/>
                  <a:gd name="T67" fmla="*/ 580 h 1547"/>
                  <a:gd name="T68" fmla="*/ 62 w 1548"/>
                  <a:gd name="T69" fmla="*/ 473 h 1547"/>
                  <a:gd name="T70" fmla="*/ 113 w 1548"/>
                  <a:gd name="T71" fmla="*/ 373 h 1547"/>
                  <a:gd name="T72" fmla="*/ 177 w 1548"/>
                  <a:gd name="T73" fmla="*/ 281 h 1547"/>
                  <a:gd name="T74" fmla="*/ 254 w 1548"/>
                  <a:gd name="T75" fmla="*/ 202 h 1547"/>
                  <a:gd name="T76" fmla="*/ 341 w 1548"/>
                  <a:gd name="T77" fmla="*/ 132 h 1547"/>
                  <a:gd name="T78" fmla="*/ 439 w 1548"/>
                  <a:gd name="T79" fmla="*/ 76 h 1547"/>
                  <a:gd name="T80" fmla="*/ 544 w 1548"/>
                  <a:gd name="T81" fmla="*/ 35 h 1547"/>
                  <a:gd name="T82" fmla="*/ 656 w 1548"/>
                  <a:gd name="T83" fmla="*/ 9 h 1547"/>
                  <a:gd name="T84" fmla="*/ 774 w 1548"/>
                  <a:gd name="T85" fmla="*/ 0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8" h="1547">
                    <a:moveTo>
                      <a:pt x="774" y="0"/>
                    </a:moveTo>
                    <a:lnTo>
                      <a:pt x="814" y="1"/>
                    </a:lnTo>
                    <a:lnTo>
                      <a:pt x="853" y="4"/>
                    </a:lnTo>
                    <a:lnTo>
                      <a:pt x="892" y="9"/>
                    </a:lnTo>
                    <a:lnTo>
                      <a:pt x="930" y="16"/>
                    </a:lnTo>
                    <a:lnTo>
                      <a:pt x="967" y="25"/>
                    </a:lnTo>
                    <a:lnTo>
                      <a:pt x="1004" y="35"/>
                    </a:lnTo>
                    <a:lnTo>
                      <a:pt x="1040" y="47"/>
                    </a:lnTo>
                    <a:lnTo>
                      <a:pt x="1076" y="61"/>
                    </a:lnTo>
                    <a:lnTo>
                      <a:pt x="1110" y="76"/>
                    </a:lnTo>
                    <a:lnTo>
                      <a:pt x="1143" y="93"/>
                    </a:lnTo>
                    <a:lnTo>
                      <a:pt x="1176" y="112"/>
                    </a:lnTo>
                    <a:lnTo>
                      <a:pt x="1207" y="132"/>
                    </a:lnTo>
                    <a:lnTo>
                      <a:pt x="1238" y="154"/>
                    </a:lnTo>
                    <a:lnTo>
                      <a:pt x="1266" y="177"/>
                    </a:lnTo>
                    <a:lnTo>
                      <a:pt x="1295" y="202"/>
                    </a:lnTo>
                    <a:lnTo>
                      <a:pt x="1321" y="227"/>
                    </a:lnTo>
                    <a:lnTo>
                      <a:pt x="1347" y="254"/>
                    </a:lnTo>
                    <a:lnTo>
                      <a:pt x="1371" y="281"/>
                    </a:lnTo>
                    <a:lnTo>
                      <a:pt x="1394" y="311"/>
                    </a:lnTo>
                    <a:lnTo>
                      <a:pt x="1415" y="341"/>
                    </a:lnTo>
                    <a:lnTo>
                      <a:pt x="1436" y="373"/>
                    </a:lnTo>
                    <a:lnTo>
                      <a:pt x="1454" y="405"/>
                    </a:lnTo>
                    <a:lnTo>
                      <a:pt x="1471" y="439"/>
                    </a:lnTo>
                    <a:lnTo>
                      <a:pt x="1487" y="473"/>
                    </a:lnTo>
                    <a:lnTo>
                      <a:pt x="1501" y="507"/>
                    </a:lnTo>
                    <a:lnTo>
                      <a:pt x="1514" y="544"/>
                    </a:lnTo>
                    <a:lnTo>
                      <a:pt x="1524" y="580"/>
                    </a:lnTo>
                    <a:lnTo>
                      <a:pt x="1532" y="618"/>
                    </a:lnTo>
                    <a:lnTo>
                      <a:pt x="1539" y="655"/>
                    </a:lnTo>
                    <a:lnTo>
                      <a:pt x="1544" y="694"/>
                    </a:lnTo>
                    <a:lnTo>
                      <a:pt x="1547" y="734"/>
                    </a:lnTo>
                    <a:lnTo>
                      <a:pt x="1548" y="774"/>
                    </a:lnTo>
                    <a:lnTo>
                      <a:pt x="1547" y="814"/>
                    </a:lnTo>
                    <a:lnTo>
                      <a:pt x="1544" y="853"/>
                    </a:lnTo>
                    <a:lnTo>
                      <a:pt x="1539" y="891"/>
                    </a:lnTo>
                    <a:lnTo>
                      <a:pt x="1532" y="929"/>
                    </a:lnTo>
                    <a:lnTo>
                      <a:pt x="1524" y="967"/>
                    </a:lnTo>
                    <a:lnTo>
                      <a:pt x="1514" y="1003"/>
                    </a:lnTo>
                    <a:lnTo>
                      <a:pt x="1501" y="1040"/>
                    </a:lnTo>
                    <a:lnTo>
                      <a:pt x="1487" y="1075"/>
                    </a:lnTo>
                    <a:lnTo>
                      <a:pt x="1471" y="1109"/>
                    </a:lnTo>
                    <a:lnTo>
                      <a:pt x="1454" y="1142"/>
                    </a:lnTo>
                    <a:lnTo>
                      <a:pt x="1436" y="1174"/>
                    </a:lnTo>
                    <a:lnTo>
                      <a:pt x="1415" y="1206"/>
                    </a:lnTo>
                    <a:lnTo>
                      <a:pt x="1394" y="1237"/>
                    </a:lnTo>
                    <a:lnTo>
                      <a:pt x="1371" y="1265"/>
                    </a:lnTo>
                    <a:lnTo>
                      <a:pt x="1347" y="1294"/>
                    </a:lnTo>
                    <a:lnTo>
                      <a:pt x="1321" y="1320"/>
                    </a:lnTo>
                    <a:lnTo>
                      <a:pt x="1295" y="1346"/>
                    </a:lnTo>
                    <a:lnTo>
                      <a:pt x="1266" y="1370"/>
                    </a:lnTo>
                    <a:lnTo>
                      <a:pt x="1238" y="1393"/>
                    </a:lnTo>
                    <a:lnTo>
                      <a:pt x="1207" y="1415"/>
                    </a:lnTo>
                    <a:lnTo>
                      <a:pt x="1176" y="1435"/>
                    </a:lnTo>
                    <a:lnTo>
                      <a:pt x="1143" y="1453"/>
                    </a:lnTo>
                    <a:lnTo>
                      <a:pt x="1110" y="1470"/>
                    </a:lnTo>
                    <a:lnTo>
                      <a:pt x="1076" y="1486"/>
                    </a:lnTo>
                    <a:lnTo>
                      <a:pt x="1040" y="1500"/>
                    </a:lnTo>
                    <a:lnTo>
                      <a:pt x="1004" y="1513"/>
                    </a:lnTo>
                    <a:lnTo>
                      <a:pt x="967" y="1523"/>
                    </a:lnTo>
                    <a:lnTo>
                      <a:pt x="930" y="1531"/>
                    </a:lnTo>
                    <a:lnTo>
                      <a:pt x="892" y="1538"/>
                    </a:lnTo>
                    <a:lnTo>
                      <a:pt x="853" y="1543"/>
                    </a:lnTo>
                    <a:lnTo>
                      <a:pt x="814" y="1546"/>
                    </a:lnTo>
                    <a:lnTo>
                      <a:pt x="774" y="1547"/>
                    </a:lnTo>
                    <a:lnTo>
                      <a:pt x="735" y="1546"/>
                    </a:lnTo>
                    <a:lnTo>
                      <a:pt x="695" y="1543"/>
                    </a:lnTo>
                    <a:lnTo>
                      <a:pt x="656" y="1538"/>
                    </a:lnTo>
                    <a:lnTo>
                      <a:pt x="618" y="1531"/>
                    </a:lnTo>
                    <a:lnTo>
                      <a:pt x="581" y="1523"/>
                    </a:lnTo>
                    <a:lnTo>
                      <a:pt x="544" y="1513"/>
                    </a:lnTo>
                    <a:lnTo>
                      <a:pt x="509" y="1500"/>
                    </a:lnTo>
                    <a:lnTo>
                      <a:pt x="473" y="1486"/>
                    </a:lnTo>
                    <a:lnTo>
                      <a:pt x="439" y="1470"/>
                    </a:lnTo>
                    <a:lnTo>
                      <a:pt x="405" y="1453"/>
                    </a:lnTo>
                    <a:lnTo>
                      <a:pt x="373" y="1435"/>
                    </a:lnTo>
                    <a:lnTo>
                      <a:pt x="341" y="1415"/>
                    </a:lnTo>
                    <a:lnTo>
                      <a:pt x="311" y="1393"/>
                    </a:lnTo>
                    <a:lnTo>
                      <a:pt x="282" y="1370"/>
                    </a:lnTo>
                    <a:lnTo>
                      <a:pt x="254" y="1346"/>
                    </a:lnTo>
                    <a:lnTo>
                      <a:pt x="227" y="1320"/>
                    </a:lnTo>
                    <a:lnTo>
                      <a:pt x="202" y="1294"/>
                    </a:lnTo>
                    <a:lnTo>
                      <a:pt x="177" y="1265"/>
                    </a:lnTo>
                    <a:lnTo>
                      <a:pt x="154" y="1237"/>
                    </a:lnTo>
                    <a:lnTo>
                      <a:pt x="132" y="1206"/>
                    </a:lnTo>
                    <a:lnTo>
                      <a:pt x="113" y="1174"/>
                    </a:lnTo>
                    <a:lnTo>
                      <a:pt x="94" y="1142"/>
                    </a:lnTo>
                    <a:lnTo>
                      <a:pt x="76" y="1109"/>
                    </a:lnTo>
                    <a:lnTo>
                      <a:pt x="62" y="1075"/>
                    </a:lnTo>
                    <a:lnTo>
                      <a:pt x="48" y="1040"/>
                    </a:lnTo>
                    <a:lnTo>
                      <a:pt x="35" y="1003"/>
                    </a:lnTo>
                    <a:lnTo>
                      <a:pt x="25" y="967"/>
                    </a:lnTo>
                    <a:lnTo>
                      <a:pt x="16" y="929"/>
                    </a:lnTo>
                    <a:lnTo>
                      <a:pt x="9" y="891"/>
                    </a:lnTo>
                    <a:lnTo>
                      <a:pt x="5" y="853"/>
                    </a:lnTo>
                    <a:lnTo>
                      <a:pt x="1" y="814"/>
                    </a:lnTo>
                    <a:lnTo>
                      <a:pt x="0" y="774"/>
                    </a:lnTo>
                    <a:lnTo>
                      <a:pt x="1" y="734"/>
                    </a:lnTo>
                    <a:lnTo>
                      <a:pt x="5" y="694"/>
                    </a:lnTo>
                    <a:lnTo>
                      <a:pt x="9" y="655"/>
                    </a:lnTo>
                    <a:lnTo>
                      <a:pt x="16" y="618"/>
                    </a:lnTo>
                    <a:lnTo>
                      <a:pt x="25" y="580"/>
                    </a:lnTo>
                    <a:lnTo>
                      <a:pt x="35" y="544"/>
                    </a:lnTo>
                    <a:lnTo>
                      <a:pt x="48" y="507"/>
                    </a:lnTo>
                    <a:lnTo>
                      <a:pt x="62" y="473"/>
                    </a:lnTo>
                    <a:lnTo>
                      <a:pt x="76" y="439"/>
                    </a:lnTo>
                    <a:lnTo>
                      <a:pt x="94" y="405"/>
                    </a:lnTo>
                    <a:lnTo>
                      <a:pt x="113" y="373"/>
                    </a:lnTo>
                    <a:lnTo>
                      <a:pt x="132" y="341"/>
                    </a:lnTo>
                    <a:lnTo>
                      <a:pt x="154" y="311"/>
                    </a:lnTo>
                    <a:lnTo>
                      <a:pt x="177" y="281"/>
                    </a:lnTo>
                    <a:lnTo>
                      <a:pt x="202" y="254"/>
                    </a:lnTo>
                    <a:lnTo>
                      <a:pt x="227" y="227"/>
                    </a:lnTo>
                    <a:lnTo>
                      <a:pt x="254" y="202"/>
                    </a:lnTo>
                    <a:lnTo>
                      <a:pt x="282" y="177"/>
                    </a:lnTo>
                    <a:lnTo>
                      <a:pt x="311" y="154"/>
                    </a:lnTo>
                    <a:lnTo>
                      <a:pt x="341" y="132"/>
                    </a:lnTo>
                    <a:lnTo>
                      <a:pt x="373" y="112"/>
                    </a:lnTo>
                    <a:lnTo>
                      <a:pt x="405" y="93"/>
                    </a:lnTo>
                    <a:lnTo>
                      <a:pt x="439" y="76"/>
                    </a:lnTo>
                    <a:lnTo>
                      <a:pt x="473" y="61"/>
                    </a:lnTo>
                    <a:lnTo>
                      <a:pt x="509" y="47"/>
                    </a:lnTo>
                    <a:lnTo>
                      <a:pt x="544" y="35"/>
                    </a:lnTo>
                    <a:lnTo>
                      <a:pt x="581" y="25"/>
                    </a:lnTo>
                    <a:lnTo>
                      <a:pt x="618" y="16"/>
                    </a:lnTo>
                    <a:lnTo>
                      <a:pt x="656" y="9"/>
                    </a:lnTo>
                    <a:lnTo>
                      <a:pt x="695" y="4"/>
                    </a:lnTo>
                    <a:lnTo>
                      <a:pt x="735" y="1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:a16="http://schemas.microsoft.com/office/drawing/2014/main" id="{C5D55612-F446-708F-42A9-BFB55B6C22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9071" y="5211540"/>
                <a:ext cx="137606" cy="137606"/>
              </a:xfrm>
              <a:custGeom>
                <a:avLst/>
                <a:gdLst>
                  <a:gd name="T0" fmla="*/ 470 w 608"/>
                  <a:gd name="T1" fmla="*/ 1 h 609"/>
                  <a:gd name="T2" fmla="*/ 514 w 608"/>
                  <a:gd name="T3" fmla="*/ 13 h 609"/>
                  <a:gd name="T4" fmla="*/ 552 w 608"/>
                  <a:gd name="T5" fmla="*/ 36 h 609"/>
                  <a:gd name="T6" fmla="*/ 563 w 608"/>
                  <a:gd name="T7" fmla="*/ 46 h 609"/>
                  <a:gd name="T8" fmla="*/ 589 w 608"/>
                  <a:gd name="T9" fmla="*/ 81 h 609"/>
                  <a:gd name="T10" fmla="*/ 604 w 608"/>
                  <a:gd name="T11" fmla="*/ 123 h 609"/>
                  <a:gd name="T12" fmla="*/ 608 w 608"/>
                  <a:gd name="T13" fmla="*/ 455 h 609"/>
                  <a:gd name="T14" fmla="*/ 601 w 608"/>
                  <a:gd name="T15" fmla="*/ 501 h 609"/>
                  <a:gd name="T16" fmla="*/ 581 w 608"/>
                  <a:gd name="T17" fmla="*/ 541 h 609"/>
                  <a:gd name="T18" fmla="*/ 552 w 608"/>
                  <a:gd name="T19" fmla="*/ 574 h 609"/>
                  <a:gd name="T20" fmla="*/ 514 w 608"/>
                  <a:gd name="T21" fmla="*/ 597 h 609"/>
                  <a:gd name="T22" fmla="*/ 470 w 608"/>
                  <a:gd name="T23" fmla="*/ 608 h 609"/>
                  <a:gd name="T24" fmla="*/ 138 w 608"/>
                  <a:gd name="T25" fmla="*/ 608 h 609"/>
                  <a:gd name="T26" fmla="*/ 93 w 608"/>
                  <a:gd name="T27" fmla="*/ 597 h 609"/>
                  <a:gd name="T28" fmla="*/ 55 w 608"/>
                  <a:gd name="T29" fmla="*/ 574 h 609"/>
                  <a:gd name="T30" fmla="*/ 35 w 608"/>
                  <a:gd name="T31" fmla="*/ 553 h 609"/>
                  <a:gd name="T32" fmla="*/ 11 w 608"/>
                  <a:gd name="T33" fmla="*/ 514 h 609"/>
                  <a:gd name="T34" fmla="*/ 0 w 608"/>
                  <a:gd name="T35" fmla="*/ 471 h 609"/>
                  <a:gd name="T36" fmla="*/ 0 w 608"/>
                  <a:gd name="T37" fmla="*/ 138 h 609"/>
                  <a:gd name="T38" fmla="*/ 11 w 608"/>
                  <a:gd name="T39" fmla="*/ 95 h 609"/>
                  <a:gd name="T40" fmla="*/ 35 w 608"/>
                  <a:gd name="T41" fmla="*/ 57 h 609"/>
                  <a:gd name="T42" fmla="*/ 67 w 608"/>
                  <a:gd name="T43" fmla="*/ 28 h 609"/>
                  <a:gd name="T44" fmla="*/ 107 w 608"/>
                  <a:gd name="T45" fmla="*/ 8 h 609"/>
                  <a:gd name="T46" fmla="*/ 152 w 608"/>
                  <a:gd name="T47" fmla="*/ 0 h 609"/>
                  <a:gd name="T48" fmla="*/ 143 w 608"/>
                  <a:gd name="T49" fmla="*/ 61 h 609"/>
                  <a:gd name="T50" fmla="*/ 116 w 608"/>
                  <a:gd name="T51" fmla="*/ 68 h 609"/>
                  <a:gd name="T52" fmla="*/ 93 w 608"/>
                  <a:gd name="T53" fmla="*/ 81 h 609"/>
                  <a:gd name="T54" fmla="*/ 75 w 608"/>
                  <a:gd name="T55" fmla="*/ 102 h 609"/>
                  <a:gd name="T56" fmla="*/ 62 w 608"/>
                  <a:gd name="T57" fmla="*/ 127 h 609"/>
                  <a:gd name="T58" fmla="*/ 58 w 608"/>
                  <a:gd name="T59" fmla="*/ 154 h 609"/>
                  <a:gd name="T60" fmla="*/ 60 w 608"/>
                  <a:gd name="T61" fmla="*/ 475 h 609"/>
                  <a:gd name="T62" fmla="*/ 69 w 608"/>
                  <a:gd name="T63" fmla="*/ 501 h 609"/>
                  <a:gd name="T64" fmla="*/ 86 w 608"/>
                  <a:gd name="T65" fmla="*/ 522 h 609"/>
                  <a:gd name="T66" fmla="*/ 108 w 608"/>
                  <a:gd name="T67" fmla="*/ 538 h 609"/>
                  <a:gd name="T68" fmla="*/ 134 w 608"/>
                  <a:gd name="T69" fmla="*/ 547 h 609"/>
                  <a:gd name="T70" fmla="*/ 454 w 608"/>
                  <a:gd name="T71" fmla="*/ 550 h 609"/>
                  <a:gd name="T72" fmla="*/ 482 w 608"/>
                  <a:gd name="T73" fmla="*/ 545 h 609"/>
                  <a:gd name="T74" fmla="*/ 507 w 608"/>
                  <a:gd name="T75" fmla="*/ 534 h 609"/>
                  <a:gd name="T76" fmla="*/ 527 w 608"/>
                  <a:gd name="T77" fmla="*/ 516 h 609"/>
                  <a:gd name="T78" fmla="*/ 541 w 608"/>
                  <a:gd name="T79" fmla="*/ 492 h 609"/>
                  <a:gd name="T80" fmla="*/ 548 w 608"/>
                  <a:gd name="T81" fmla="*/ 465 h 609"/>
                  <a:gd name="T82" fmla="*/ 548 w 608"/>
                  <a:gd name="T83" fmla="*/ 145 h 609"/>
                  <a:gd name="T84" fmla="*/ 541 w 608"/>
                  <a:gd name="T85" fmla="*/ 118 h 609"/>
                  <a:gd name="T86" fmla="*/ 527 w 608"/>
                  <a:gd name="T87" fmla="*/ 94 h 609"/>
                  <a:gd name="T88" fmla="*/ 514 w 608"/>
                  <a:gd name="T89" fmla="*/ 81 h 609"/>
                  <a:gd name="T90" fmla="*/ 491 w 608"/>
                  <a:gd name="T91" fmla="*/ 68 h 609"/>
                  <a:gd name="T92" fmla="*/ 464 w 608"/>
                  <a:gd name="T93" fmla="*/ 6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8" h="609">
                    <a:moveTo>
                      <a:pt x="152" y="0"/>
                    </a:moveTo>
                    <a:lnTo>
                      <a:pt x="454" y="0"/>
                    </a:lnTo>
                    <a:lnTo>
                      <a:pt x="470" y="1"/>
                    </a:lnTo>
                    <a:lnTo>
                      <a:pt x="484" y="4"/>
                    </a:lnTo>
                    <a:lnTo>
                      <a:pt x="499" y="8"/>
                    </a:lnTo>
                    <a:lnTo>
                      <a:pt x="514" y="13"/>
                    </a:lnTo>
                    <a:lnTo>
                      <a:pt x="527" y="20"/>
                    </a:lnTo>
                    <a:lnTo>
                      <a:pt x="539" y="28"/>
                    </a:lnTo>
                    <a:lnTo>
                      <a:pt x="552" y="36"/>
                    </a:lnTo>
                    <a:lnTo>
                      <a:pt x="562" y="46"/>
                    </a:lnTo>
                    <a:lnTo>
                      <a:pt x="562" y="46"/>
                    </a:lnTo>
                    <a:lnTo>
                      <a:pt x="563" y="46"/>
                    </a:lnTo>
                    <a:lnTo>
                      <a:pt x="572" y="57"/>
                    </a:lnTo>
                    <a:lnTo>
                      <a:pt x="581" y="69"/>
                    </a:lnTo>
                    <a:lnTo>
                      <a:pt x="589" y="81"/>
                    </a:lnTo>
                    <a:lnTo>
                      <a:pt x="595" y="95"/>
                    </a:lnTo>
                    <a:lnTo>
                      <a:pt x="601" y="109"/>
                    </a:lnTo>
                    <a:lnTo>
                      <a:pt x="604" y="123"/>
                    </a:lnTo>
                    <a:lnTo>
                      <a:pt x="606" y="138"/>
                    </a:lnTo>
                    <a:lnTo>
                      <a:pt x="608" y="154"/>
                    </a:lnTo>
                    <a:lnTo>
                      <a:pt x="608" y="455"/>
                    </a:lnTo>
                    <a:lnTo>
                      <a:pt x="606" y="471"/>
                    </a:lnTo>
                    <a:lnTo>
                      <a:pt x="604" y="486"/>
                    </a:lnTo>
                    <a:lnTo>
                      <a:pt x="601" y="501"/>
                    </a:lnTo>
                    <a:lnTo>
                      <a:pt x="595" y="514"/>
                    </a:lnTo>
                    <a:lnTo>
                      <a:pt x="589" y="528"/>
                    </a:lnTo>
                    <a:lnTo>
                      <a:pt x="581" y="541"/>
                    </a:lnTo>
                    <a:lnTo>
                      <a:pt x="572" y="553"/>
                    </a:lnTo>
                    <a:lnTo>
                      <a:pt x="563" y="563"/>
                    </a:lnTo>
                    <a:lnTo>
                      <a:pt x="552" y="574"/>
                    </a:lnTo>
                    <a:lnTo>
                      <a:pt x="540" y="583"/>
                    </a:lnTo>
                    <a:lnTo>
                      <a:pt x="527" y="590"/>
                    </a:lnTo>
                    <a:lnTo>
                      <a:pt x="514" y="597"/>
                    </a:lnTo>
                    <a:lnTo>
                      <a:pt x="499" y="602"/>
                    </a:lnTo>
                    <a:lnTo>
                      <a:pt x="484" y="606"/>
                    </a:lnTo>
                    <a:lnTo>
                      <a:pt x="470" y="608"/>
                    </a:lnTo>
                    <a:lnTo>
                      <a:pt x="454" y="609"/>
                    </a:lnTo>
                    <a:lnTo>
                      <a:pt x="152" y="609"/>
                    </a:lnTo>
                    <a:lnTo>
                      <a:pt x="138" y="608"/>
                    </a:lnTo>
                    <a:lnTo>
                      <a:pt x="122" y="606"/>
                    </a:lnTo>
                    <a:lnTo>
                      <a:pt x="108" y="602"/>
                    </a:lnTo>
                    <a:lnTo>
                      <a:pt x="93" y="597"/>
                    </a:lnTo>
                    <a:lnTo>
                      <a:pt x="79" y="590"/>
                    </a:lnTo>
                    <a:lnTo>
                      <a:pt x="67" y="583"/>
                    </a:lnTo>
                    <a:lnTo>
                      <a:pt x="55" y="574"/>
                    </a:lnTo>
                    <a:lnTo>
                      <a:pt x="44" y="563"/>
                    </a:lnTo>
                    <a:lnTo>
                      <a:pt x="44" y="563"/>
                    </a:lnTo>
                    <a:lnTo>
                      <a:pt x="35" y="553"/>
                    </a:lnTo>
                    <a:lnTo>
                      <a:pt x="26" y="541"/>
                    </a:lnTo>
                    <a:lnTo>
                      <a:pt x="18" y="528"/>
                    </a:lnTo>
                    <a:lnTo>
                      <a:pt x="11" y="514"/>
                    </a:lnTo>
                    <a:lnTo>
                      <a:pt x="6" y="501"/>
                    </a:lnTo>
                    <a:lnTo>
                      <a:pt x="2" y="486"/>
                    </a:lnTo>
                    <a:lnTo>
                      <a:pt x="0" y="471"/>
                    </a:lnTo>
                    <a:lnTo>
                      <a:pt x="0" y="455"/>
                    </a:lnTo>
                    <a:lnTo>
                      <a:pt x="0" y="154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6" y="109"/>
                    </a:lnTo>
                    <a:lnTo>
                      <a:pt x="11" y="95"/>
                    </a:lnTo>
                    <a:lnTo>
                      <a:pt x="18" y="81"/>
                    </a:lnTo>
                    <a:lnTo>
                      <a:pt x="26" y="69"/>
                    </a:lnTo>
                    <a:lnTo>
                      <a:pt x="35" y="57"/>
                    </a:lnTo>
                    <a:lnTo>
                      <a:pt x="44" y="46"/>
                    </a:lnTo>
                    <a:lnTo>
                      <a:pt x="55" y="36"/>
                    </a:lnTo>
                    <a:lnTo>
                      <a:pt x="67" y="28"/>
                    </a:lnTo>
                    <a:lnTo>
                      <a:pt x="79" y="20"/>
                    </a:lnTo>
                    <a:lnTo>
                      <a:pt x="93" y="13"/>
                    </a:lnTo>
                    <a:lnTo>
                      <a:pt x="107" y="8"/>
                    </a:lnTo>
                    <a:lnTo>
                      <a:pt x="122" y="4"/>
                    </a:lnTo>
                    <a:lnTo>
                      <a:pt x="138" y="1"/>
                    </a:lnTo>
                    <a:lnTo>
                      <a:pt x="152" y="0"/>
                    </a:lnTo>
                    <a:close/>
                    <a:moveTo>
                      <a:pt x="454" y="60"/>
                    </a:moveTo>
                    <a:lnTo>
                      <a:pt x="152" y="60"/>
                    </a:lnTo>
                    <a:lnTo>
                      <a:pt x="143" y="61"/>
                    </a:lnTo>
                    <a:lnTo>
                      <a:pt x="134" y="62"/>
                    </a:lnTo>
                    <a:lnTo>
                      <a:pt x="125" y="64"/>
                    </a:lnTo>
                    <a:lnTo>
                      <a:pt x="116" y="68"/>
                    </a:lnTo>
                    <a:lnTo>
                      <a:pt x="108" y="71"/>
                    </a:lnTo>
                    <a:lnTo>
                      <a:pt x="100" y="76"/>
                    </a:lnTo>
                    <a:lnTo>
                      <a:pt x="93" y="81"/>
                    </a:lnTo>
                    <a:lnTo>
                      <a:pt x="86" y="88"/>
                    </a:lnTo>
                    <a:lnTo>
                      <a:pt x="79" y="94"/>
                    </a:lnTo>
                    <a:lnTo>
                      <a:pt x="75" y="102"/>
                    </a:lnTo>
                    <a:lnTo>
                      <a:pt x="69" y="110"/>
                    </a:lnTo>
                    <a:lnTo>
                      <a:pt x="66" y="118"/>
                    </a:lnTo>
                    <a:lnTo>
                      <a:pt x="62" y="127"/>
                    </a:lnTo>
                    <a:lnTo>
                      <a:pt x="60" y="135"/>
                    </a:lnTo>
                    <a:lnTo>
                      <a:pt x="59" y="145"/>
                    </a:lnTo>
                    <a:lnTo>
                      <a:pt x="58" y="154"/>
                    </a:lnTo>
                    <a:lnTo>
                      <a:pt x="58" y="455"/>
                    </a:lnTo>
                    <a:lnTo>
                      <a:pt x="59" y="465"/>
                    </a:lnTo>
                    <a:lnTo>
                      <a:pt x="60" y="475"/>
                    </a:lnTo>
                    <a:lnTo>
                      <a:pt x="62" y="484"/>
                    </a:lnTo>
                    <a:lnTo>
                      <a:pt x="66" y="492"/>
                    </a:lnTo>
                    <a:lnTo>
                      <a:pt x="69" y="501"/>
                    </a:lnTo>
                    <a:lnTo>
                      <a:pt x="75" y="509"/>
                    </a:lnTo>
                    <a:lnTo>
                      <a:pt x="79" y="516"/>
                    </a:lnTo>
                    <a:lnTo>
                      <a:pt x="86" y="522"/>
                    </a:lnTo>
                    <a:lnTo>
                      <a:pt x="93" y="528"/>
                    </a:lnTo>
                    <a:lnTo>
                      <a:pt x="100" y="534"/>
                    </a:lnTo>
                    <a:lnTo>
                      <a:pt x="108" y="538"/>
                    </a:lnTo>
                    <a:lnTo>
                      <a:pt x="116" y="543"/>
                    </a:lnTo>
                    <a:lnTo>
                      <a:pt x="125" y="545"/>
                    </a:lnTo>
                    <a:lnTo>
                      <a:pt x="134" y="547"/>
                    </a:lnTo>
                    <a:lnTo>
                      <a:pt x="143" y="550"/>
                    </a:lnTo>
                    <a:lnTo>
                      <a:pt x="152" y="550"/>
                    </a:lnTo>
                    <a:lnTo>
                      <a:pt x="454" y="550"/>
                    </a:lnTo>
                    <a:lnTo>
                      <a:pt x="464" y="550"/>
                    </a:lnTo>
                    <a:lnTo>
                      <a:pt x="473" y="547"/>
                    </a:lnTo>
                    <a:lnTo>
                      <a:pt x="482" y="545"/>
                    </a:lnTo>
                    <a:lnTo>
                      <a:pt x="491" y="543"/>
                    </a:lnTo>
                    <a:lnTo>
                      <a:pt x="499" y="538"/>
                    </a:lnTo>
                    <a:lnTo>
                      <a:pt x="507" y="534"/>
                    </a:lnTo>
                    <a:lnTo>
                      <a:pt x="514" y="528"/>
                    </a:lnTo>
                    <a:lnTo>
                      <a:pt x="521" y="522"/>
                    </a:lnTo>
                    <a:lnTo>
                      <a:pt x="527" y="516"/>
                    </a:lnTo>
                    <a:lnTo>
                      <a:pt x="532" y="508"/>
                    </a:lnTo>
                    <a:lnTo>
                      <a:pt x="537" y="501"/>
                    </a:lnTo>
                    <a:lnTo>
                      <a:pt x="541" y="492"/>
                    </a:lnTo>
                    <a:lnTo>
                      <a:pt x="545" y="484"/>
                    </a:lnTo>
                    <a:lnTo>
                      <a:pt x="547" y="475"/>
                    </a:lnTo>
                    <a:lnTo>
                      <a:pt x="548" y="465"/>
                    </a:lnTo>
                    <a:lnTo>
                      <a:pt x="548" y="455"/>
                    </a:lnTo>
                    <a:lnTo>
                      <a:pt x="548" y="154"/>
                    </a:lnTo>
                    <a:lnTo>
                      <a:pt x="548" y="145"/>
                    </a:lnTo>
                    <a:lnTo>
                      <a:pt x="547" y="135"/>
                    </a:lnTo>
                    <a:lnTo>
                      <a:pt x="545" y="126"/>
                    </a:lnTo>
                    <a:lnTo>
                      <a:pt x="541" y="118"/>
                    </a:lnTo>
                    <a:lnTo>
                      <a:pt x="537" y="110"/>
                    </a:lnTo>
                    <a:lnTo>
                      <a:pt x="532" y="102"/>
                    </a:lnTo>
                    <a:lnTo>
                      <a:pt x="527" y="94"/>
                    </a:lnTo>
                    <a:lnTo>
                      <a:pt x="521" y="88"/>
                    </a:lnTo>
                    <a:lnTo>
                      <a:pt x="521" y="87"/>
                    </a:lnTo>
                    <a:lnTo>
                      <a:pt x="514" y="81"/>
                    </a:lnTo>
                    <a:lnTo>
                      <a:pt x="507" y="76"/>
                    </a:lnTo>
                    <a:lnTo>
                      <a:pt x="499" y="71"/>
                    </a:lnTo>
                    <a:lnTo>
                      <a:pt x="491" y="68"/>
                    </a:lnTo>
                    <a:lnTo>
                      <a:pt x="482" y="64"/>
                    </a:lnTo>
                    <a:lnTo>
                      <a:pt x="473" y="62"/>
                    </a:lnTo>
                    <a:lnTo>
                      <a:pt x="464" y="61"/>
                    </a:lnTo>
                    <a:lnTo>
                      <a:pt x="454" y="60"/>
                    </a:lnTo>
                    <a:close/>
                  </a:path>
                </a:pathLst>
              </a:custGeom>
              <a:gradFill flip="none" rotWithShape="1">
                <a:gsLst>
                  <a:gs pos="46000">
                    <a:srgbClr val="FFFFFF"/>
                  </a:gs>
                  <a:gs pos="56000">
                    <a:schemeClr val="bg1">
                      <a:alpha val="45000"/>
                    </a:schemeClr>
                  </a:gs>
                  <a:gs pos="100000">
                    <a:srgbClr val="FFFFFF"/>
                  </a:gs>
                  <a:gs pos="0">
                    <a:schemeClr val="bg1">
                      <a:alpha val="97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42">
                <a:extLst>
                  <a:ext uri="{FF2B5EF4-FFF2-40B4-BE49-F238E27FC236}">
                    <a16:creationId xmlns:a16="http://schemas.microsoft.com/office/drawing/2014/main" id="{78351C5F-E0C8-024E-3EB4-B00D9328ABD0}"/>
                  </a:ext>
                </a:extLst>
              </p:cNvPr>
              <p:cNvSpPr/>
              <p:nvPr/>
            </p:nvSpPr>
            <p:spPr bwMode="auto">
              <a:xfrm>
                <a:off x="5940539" y="5287836"/>
                <a:ext cx="371944" cy="178479"/>
              </a:xfrm>
              <a:custGeom>
                <a:avLst/>
                <a:gdLst>
                  <a:gd name="T0" fmla="*/ 1635 w 1638"/>
                  <a:gd name="T1" fmla="*/ 43 h 786"/>
                  <a:gd name="T2" fmla="*/ 1625 w 1638"/>
                  <a:gd name="T3" fmla="*/ 122 h 786"/>
                  <a:gd name="T4" fmla="*/ 1605 w 1638"/>
                  <a:gd name="T5" fmla="*/ 199 h 786"/>
                  <a:gd name="T6" fmla="*/ 1580 w 1638"/>
                  <a:gd name="T7" fmla="*/ 273 h 786"/>
                  <a:gd name="T8" fmla="*/ 1547 w 1638"/>
                  <a:gd name="T9" fmla="*/ 344 h 786"/>
                  <a:gd name="T10" fmla="*/ 1508 w 1638"/>
                  <a:gd name="T11" fmla="*/ 410 h 786"/>
                  <a:gd name="T12" fmla="*/ 1464 w 1638"/>
                  <a:gd name="T13" fmla="*/ 473 h 786"/>
                  <a:gd name="T14" fmla="*/ 1414 w 1638"/>
                  <a:gd name="T15" fmla="*/ 531 h 786"/>
                  <a:gd name="T16" fmla="*/ 1359 w 1638"/>
                  <a:gd name="T17" fmla="*/ 584 h 786"/>
                  <a:gd name="T18" fmla="*/ 1298 w 1638"/>
                  <a:gd name="T19" fmla="*/ 631 h 786"/>
                  <a:gd name="T20" fmla="*/ 1235 w 1638"/>
                  <a:gd name="T21" fmla="*/ 674 h 786"/>
                  <a:gd name="T22" fmla="*/ 1166 w 1638"/>
                  <a:gd name="T23" fmla="*/ 710 h 786"/>
                  <a:gd name="T24" fmla="*/ 1094 w 1638"/>
                  <a:gd name="T25" fmla="*/ 740 h 786"/>
                  <a:gd name="T26" fmla="*/ 1019 w 1638"/>
                  <a:gd name="T27" fmla="*/ 763 h 786"/>
                  <a:gd name="T28" fmla="*/ 940 w 1638"/>
                  <a:gd name="T29" fmla="*/ 777 h 786"/>
                  <a:gd name="T30" fmla="*/ 861 w 1638"/>
                  <a:gd name="T31" fmla="*/ 785 h 786"/>
                  <a:gd name="T32" fmla="*/ 778 w 1638"/>
                  <a:gd name="T33" fmla="*/ 785 h 786"/>
                  <a:gd name="T34" fmla="*/ 697 w 1638"/>
                  <a:gd name="T35" fmla="*/ 777 h 786"/>
                  <a:gd name="T36" fmla="*/ 619 w 1638"/>
                  <a:gd name="T37" fmla="*/ 763 h 786"/>
                  <a:gd name="T38" fmla="*/ 543 w 1638"/>
                  <a:gd name="T39" fmla="*/ 740 h 786"/>
                  <a:gd name="T40" fmla="*/ 472 w 1638"/>
                  <a:gd name="T41" fmla="*/ 710 h 786"/>
                  <a:gd name="T42" fmla="*/ 403 w 1638"/>
                  <a:gd name="T43" fmla="*/ 674 h 786"/>
                  <a:gd name="T44" fmla="*/ 338 w 1638"/>
                  <a:gd name="T45" fmla="*/ 631 h 786"/>
                  <a:gd name="T46" fmla="*/ 279 w 1638"/>
                  <a:gd name="T47" fmla="*/ 584 h 786"/>
                  <a:gd name="T48" fmla="*/ 223 w 1638"/>
                  <a:gd name="T49" fmla="*/ 530 h 786"/>
                  <a:gd name="T50" fmla="*/ 173 w 1638"/>
                  <a:gd name="T51" fmla="*/ 472 h 786"/>
                  <a:gd name="T52" fmla="*/ 128 w 1638"/>
                  <a:gd name="T53" fmla="*/ 409 h 786"/>
                  <a:gd name="T54" fmla="*/ 89 w 1638"/>
                  <a:gd name="T55" fmla="*/ 342 h 786"/>
                  <a:gd name="T56" fmla="*/ 58 w 1638"/>
                  <a:gd name="T57" fmla="*/ 271 h 786"/>
                  <a:gd name="T58" fmla="*/ 32 w 1638"/>
                  <a:gd name="T59" fmla="*/ 197 h 786"/>
                  <a:gd name="T60" fmla="*/ 14 w 1638"/>
                  <a:gd name="T61" fmla="*/ 120 h 786"/>
                  <a:gd name="T62" fmla="*/ 3 w 1638"/>
                  <a:gd name="T63" fmla="*/ 40 h 786"/>
                  <a:gd name="T64" fmla="*/ 48 w 1638"/>
                  <a:gd name="T65" fmla="*/ 6 h 786"/>
                  <a:gd name="T66" fmla="*/ 146 w 1638"/>
                  <a:gd name="T67" fmla="*/ 18 h 786"/>
                  <a:gd name="T68" fmla="*/ 246 w 1638"/>
                  <a:gd name="T69" fmla="*/ 28 h 786"/>
                  <a:gd name="T70" fmla="*/ 348 w 1638"/>
                  <a:gd name="T71" fmla="*/ 37 h 786"/>
                  <a:gd name="T72" fmla="*/ 452 w 1638"/>
                  <a:gd name="T73" fmla="*/ 44 h 786"/>
                  <a:gd name="T74" fmla="*/ 557 w 1638"/>
                  <a:gd name="T75" fmla="*/ 50 h 786"/>
                  <a:gd name="T76" fmla="*/ 664 w 1638"/>
                  <a:gd name="T77" fmla="*/ 53 h 786"/>
                  <a:gd name="T78" fmla="*/ 774 w 1638"/>
                  <a:gd name="T79" fmla="*/ 56 h 786"/>
                  <a:gd name="T80" fmla="*/ 882 w 1638"/>
                  <a:gd name="T81" fmla="*/ 56 h 786"/>
                  <a:gd name="T82" fmla="*/ 988 w 1638"/>
                  <a:gd name="T83" fmla="*/ 53 h 786"/>
                  <a:gd name="T84" fmla="*/ 1093 w 1638"/>
                  <a:gd name="T85" fmla="*/ 50 h 786"/>
                  <a:gd name="T86" fmla="*/ 1196 w 1638"/>
                  <a:gd name="T87" fmla="*/ 45 h 786"/>
                  <a:gd name="T88" fmla="*/ 1297 w 1638"/>
                  <a:gd name="T89" fmla="*/ 39 h 786"/>
                  <a:gd name="T90" fmla="*/ 1398 w 1638"/>
                  <a:gd name="T91" fmla="*/ 30 h 786"/>
                  <a:gd name="T92" fmla="*/ 1495 w 1638"/>
                  <a:gd name="T93" fmla="*/ 20 h 786"/>
                  <a:gd name="T94" fmla="*/ 1590 w 1638"/>
                  <a:gd name="T95" fmla="*/ 9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38" h="786">
                    <a:moveTo>
                      <a:pt x="1638" y="2"/>
                    </a:moveTo>
                    <a:lnTo>
                      <a:pt x="1635" y="43"/>
                    </a:lnTo>
                    <a:lnTo>
                      <a:pt x="1630" y="83"/>
                    </a:lnTo>
                    <a:lnTo>
                      <a:pt x="1625" y="122"/>
                    </a:lnTo>
                    <a:lnTo>
                      <a:pt x="1616" y="161"/>
                    </a:lnTo>
                    <a:lnTo>
                      <a:pt x="1605" y="199"/>
                    </a:lnTo>
                    <a:lnTo>
                      <a:pt x="1594" y="237"/>
                    </a:lnTo>
                    <a:lnTo>
                      <a:pt x="1580" y="273"/>
                    </a:lnTo>
                    <a:lnTo>
                      <a:pt x="1564" y="309"/>
                    </a:lnTo>
                    <a:lnTo>
                      <a:pt x="1547" y="344"/>
                    </a:lnTo>
                    <a:lnTo>
                      <a:pt x="1529" y="377"/>
                    </a:lnTo>
                    <a:lnTo>
                      <a:pt x="1508" y="410"/>
                    </a:lnTo>
                    <a:lnTo>
                      <a:pt x="1488" y="442"/>
                    </a:lnTo>
                    <a:lnTo>
                      <a:pt x="1464" y="473"/>
                    </a:lnTo>
                    <a:lnTo>
                      <a:pt x="1440" y="503"/>
                    </a:lnTo>
                    <a:lnTo>
                      <a:pt x="1414" y="531"/>
                    </a:lnTo>
                    <a:lnTo>
                      <a:pt x="1387" y="558"/>
                    </a:lnTo>
                    <a:lnTo>
                      <a:pt x="1359" y="584"/>
                    </a:lnTo>
                    <a:lnTo>
                      <a:pt x="1329" y="609"/>
                    </a:lnTo>
                    <a:lnTo>
                      <a:pt x="1298" y="631"/>
                    </a:lnTo>
                    <a:lnTo>
                      <a:pt x="1268" y="654"/>
                    </a:lnTo>
                    <a:lnTo>
                      <a:pt x="1235" y="674"/>
                    </a:lnTo>
                    <a:lnTo>
                      <a:pt x="1200" y="693"/>
                    </a:lnTo>
                    <a:lnTo>
                      <a:pt x="1166" y="710"/>
                    </a:lnTo>
                    <a:lnTo>
                      <a:pt x="1131" y="726"/>
                    </a:lnTo>
                    <a:lnTo>
                      <a:pt x="1094" y="740"/>
                    </a:lnTo>
                    <a:lnTo>
                      <a:pt x="1057" y="752"/>
                    </a:lnTo>
                    <a:lnTo>
                      <a:pt x="1019" y="763"/>
                    </a:lnTo>
                    <a:lnTo>
                      <a:pt x="980" y="771"/>
                    </a:lnTo>
                    <a:lnTo>
                      <a:pt x="940" y="777"/>
                    </a:lnTo>
                    <a:lnTo>
                      <a:pt x="900" y="783"/>
                    </a:lnTo>
                    <a:lnTo>
                      <a:pt x="861" y="785"/>
                    </a:lnTo>
                    <a:lnTo>
                      <a:pt x="819" y="786"/>
                    </a:lnTo>
                    <a:lnTo>
                      <a:pt x="778" y="785"/>
                    </a:lnTo>
                    <a:lnTo>
                      <a:pt x="737" y="783"/>
                    </a:lnTo>
                    <a:lnTo>
                      <a:pt x="697" y="777"/>
                    </a:lnTo>
                    <a:lnTo>
                      <a:pt x="657" y="771"/>
                    </a:lnTo>
                    <a:lnTo>
                      <a:pt x="619" y="763"/>
                    </a:lnTo>
                    <a:lnTo>
                      <a:pt x="581" y="752"/>
                    </a:lnTo>
                    <a:lnTo>
                      <a:pt x="543" y="740"/>
                    </a:lnTo>
                    <a:lnTo>
                      <a:pt x="507" y="725"/>
                    </a:lnTo>
                    <a:lnTo>
                      <a:pt x="472" y="710"/>
                    </a:lnTo>
                    <a:lnTo>
                      <a:pt x="436" y="693"/>
                    </a:lnTo>
                    <a:lnTo>
                      <a:pt x="403" y="674"/>
                    </a:lnTo>
                    <a:lnTo>
                      <a:pt x="370" y="653"/>
                    </a:lnTo>
                    <a:lnTo>
                      <a:pt x="338" y="631"/>
                    </a:lnTo>
                    <a:lnTo>
                      <a:pt x="308" y="607"/>
                    </a:lnTo>
                    <a:lnTo>
                      <a:pt x="279" y="584"/>
                    </a:lnTo>
                    <a:lnTo>
                      <a:pt x="250" y="557"/>
                    </a:lnTo>
                    <a:lnTo>
                      <a:pt x="223" y="530"/>
                    </a:lnTo>
                    <a:lnTo>
                      <a:pt x="198" y="501"/>
                    </a:lnTo>
                    <a:lnTo>
                      <a:pt x="173" y="472"/>
                    </a:lnTo>
                    <a:lnTo>
                      <a:pt x="150" y="441"/>
                    </a:lnTo>
                    <a:lnTo>
                      <a:pt x="128" y="409"/>
                    </a:lnTo>
                    <a:lnTo>
                      <a:pt x="109" y="376"/>
                    </a:lnTo>
                    <a:lnTo>
                      <a:pt x="89" y="342"/>
                    </a:lnTo>
                    <a:lnTo>
                      <a:pt x="73" y="308"/>
                    </a:lnTo>
                    <a:lnTo>
                      <a:pt x="58" y="271"/>
                    </a:lnTo>
                    <a:lnTo>
                      <a:pt x="44" y="235"/>
                    </a:lnTo>
                    <a:lnTo>
                      <a:pt x="32" y="197"/>
                    </a:lnTo>
                    <a:lnTo>
                      <a:pt x="22" y="159"/>
                    </a:lnTo>
                    <a:lnTo>
                      <a:pt x="14" y="120"/>
                    </a:lnTo>
                    <a:lnTo>
                      <a:pt x="7" y="81"/>
                    </a:lnTo>
                    <a:lnTo>
                      <a:pt x="3" y="40"/>
                    </a:lnTo>
                    <a:lnTo>
                      <a:pt x="0" y="0"/>
                    </a:lnTo>
                    <a:lnTo>
                      <a:pt x="48" y="6"/>
                    </a:lnTo>
                    <a:lnTo>
                      <a:pt x="96" y="12"/>
                    </a:lnTo>
                    <a:lnTo>
                      <a:pt x="146" y="18"/>
                    </a:lnTo>
                    <a:lnTo>
                      <a:pt x="196" y="24"/>
                    </a:lnTo>
                    <a:lnTo>
                      <a:pt x="246" y="28"/>
                    </a:lnTo>
                    <a:lnTo>
                      <a:pt x="297" y="33"/>
                    </a:lnTo>
                    <a:lnTo>
                      <a:pt x="348" y="37"/>
                    </a:lnTo>
                    <a:lnTo>
                      <a:pt x="400" y="41"/>
                    </a:lnTo>
                    <a:lnTo>
                      <a:pt x="452" y="44"/>
                    </a:lnTo>
                    <a:lnTo>
                      <a:pt x="505" y="48"/>
                    </a:lnTo>
                    <a:lnTo>
                      <a:pt x="557" y="50"/>
                    </a:lnTo>
                    <a:lnTo>
                      <a:pt x="611" y="52"/>
                    </a:lnTo>
                    <a:lnTo>
                      <a:pt x="664" y="53"/>
                    </a:lnTo>
                    <a:lnTo>
                      <a:pt x="719" y="55"/>
                    </a:lnTo>
                    <a:lnTo>
                      <a:pt x="774" y="56"/>
                    </a:lnTo>
                    <a:lnTo>
                      <a:pt x="829" y="56"/>
                    </a:lnTo>
                    <a:lnTo>
                      <a:pt x="882" y="56"/>
                    </a:lnTo>
                    <a:lnTo>
                      <a:pt x="936" y="55"/>
                    </a:lnTo>
                    <a:lnTo>
                      <a:pt x="988" y="53"/>
                    </a:lnTo>
                    <a:lnTo>
                      <a:pt x="1041" y="52"/>
                    </a:lnTo>
                    <a:lnTo>
                      <a:pt x="1093" y="50"/>
                    </a:lnTo>
                    <a:lnTo>
                      <a:pt x="1145" y="48"/>
                    </a:lnTo>
                    <a:lnTo>
                      <a:pt x="1196" y="45"/>
                    </a:lnTo>
                    <a:lnTo>
                      <a:pt x="1247" y="42"/>
                    </a:lnTo>
                    <a:lnTo>
                      <a:pt x="1297" y="39"/>
                    </a:lnTo>
                    <a:lnTo>
                      <a:pt x="1348" y="34"/>
                    </a:lnTo>
                    <a:lnTo>
                      <a:pt x="1398" y="30"/>
                    </a:lnTo>
                    <a:lnTo>
                      <a:pt x="1447" y="25"/>
                    </a:lnTo>
                    <a:lnTo>
                      <a:pt x="1495" y="20"/>
                    </a:lnTo>
                    <a:lnTo>
                      <a:pt x="1544" y="15"/>
                    </a:lnTo>
                    <a:lnTo>
                      <a:pt x="1590" y="9"/>
                    </a:lnTo>
                    <a:lnTo>
                      <a:pt x="1638" y="2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4500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9C9B0A5-DBA9-E920-ECAD-6840F6DDD11E}"/>
                </a:ext>
              </a:extLst>
            </p:cNvPr>
            <p:cNvGrpSpPr/>
            <p:nvPr/>
          </p:nvGrpSpPr>
          <p:grpSpPr>
            <a:xfrm>
              <a:off x="5940538" y="1511180"/>
              <a:ext cx="1109018" cy="3192174"/>
              <a:chOff x="3000179" y="211125"/>
              <a:chExt cx="1292141" cy="3719266"/>
            </a:xfrm>
          </p:grpSpPr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459AF4AC-FC8B-2678-52FF-6C6BB274C9A2}"/>
                  </a:ext>
                </a:extLst>
              </p:cNvPr>
              <p:cNvSpPr/>
              <p:nvPr/>
            </p:nvSpPr>
            <p:spPr bwMode="auto">
              <a:xfrm>
                <a:off x="3038276" y="211125"/>
                <a:ext cx="1254044" cy="3719266"/>
              </a:xfrm>
              <a:custGeom>
                <a:avLst/>
                <a:gdLst>
                  <a:gd name="T0" fmla="*/ 0 w 4741"/>
                  <a:gd name="T1" fmla="*/ 0 h 14059"/>
                  <a:gd name="T2" fmla="*/ 3656 w 4741"/>
                  <a:gd name="T3" fmla="*/ 0 h 14059"/>
                  <a:gd name="T4" fmla="*/ 3712 w 4741"/>
                  <a:gd name="T5" fmla="*/ 1 h 14059"/>
                  <a:gd name="T6" fmla="*/ 3767 w 4741"/>
                  <a:gd name="T7" fmla="*/ 4 h 14059"/>
                  <a:gd name="T8" fmla="*/ 3820 w 4741"/>
                  <a:gd name="T9" fmla="*/ 12 h 14059"/>
                  <a:gd name="T10" fmla="*/ 3874 w 4741"/>
                  <a:gd name="T11" fmla="*/ 22 h 14059"/>
                  <a:gd name="T12" fmla="*/ 3926 w 4741"/>
                  <a:gd name="T13" fmla="*/ 34 h 14059"/>
                  <a:gd name="T14" fmla="*/ 3978 w 4741"/>
                  <a:gd name="T15" fmla="*/ 49 h 14059"/>
                  <a:gd name="T16" fmla="*/ 4028 w 4741"/>
                  <a:gd name="T17" fmla="*/ 66 h 14059"/>
                  <a:gd name="T18" fmla="*/ 4077 w 4741"/>
                  <a:gd name="T19" fmla="*/ 85 h 14059"/>
                  <a:gd name="T20" fmla="*/ 4125 w 4741"/>
                  <a:gd name="T21" fmla="*/ 107 h 14059"/>
                  <a:gd name="T22" fmla="*/ 4172 w 4741"/>
                  <a:gd name="T23" fmla="*/ 131 h 14059"/>
                  <a:gd name="T24" fmla="*/ 4217 w 4741"/>
                  <a:gd name="T25" fmla="*/ 157 h 14059"/>
                  <a:gd name="T26" fmla="*/ 4262 w 4741"/>
                  <a:gd name="T27" fmla="*/ 186 h 14059"/>
                  <a:gd name="T28" fmla="*/ 4304 w 4741"/>
                  <a:gd name="T29" fmla="*/ 215 h 14059"/>
                  <a:gd name="T30" fmla="*/ 4345 w 4741"/>
                  <a:gd name="T31" fmla="*/ 247 h 14059"/>
                  <a:gd name="T32" fmla="*/ 4385 w 4741"/>
                  <a:gd name="T33" fmla="*/ 281 h 14059"/>
                  <a:gd name="T34" fmla="*/ 4422 w 4741"/>
                  <a:gd name="T35" fmla="*/ 318 h 14059"/>
                  <a:gd name="T36" fmla="*/ 4458 w 4741"/>
                  <a:gd name="T37" fmla="*/ 356 h 14059"/>
                  <a:gd name="T38" fmla="*/ 4492 w 4741"/>
                  <a:gd name="T39" fmla="*/ 395 h 14059"/>
                  <a:gd name="T40" fmla="*/ 4525 w 4741"/>
                  <a:gd name="T41" fmla="*/ 436 h 14059"/>
                  <a:gd name="T42" fmla="*/ 4555 w 4741"/>
                  <a:gd name="T43" fmla="*/ 479 h 14059"/>
                  <a:gd name="T44" fmla="*/ 4583 w 4741"/>
                  <a:gd name="T45" fmla="*/ 523 h 14059"/>
                  <a:gd name="T46" fmla="*/ 4609 w 4741"/>
                  <a:gd name="T47" fmla="*/ 568 h 14059"/>
                  <a:gd name="T48" fmla="*/ 4633 w 4741"/>
                  <a:gd name="T49" fmla="*/ 614 h 14059"/>
                  <a:gd name="T50" fmla="*/ 4655 w 4741"/>
                  <a:gd name="T51" fmla="*/ 662 h 14059"/>
                  <a:gd name="T52" fmla="*/ 4675 w 4741"/>
                  <a:gd name="T53" fmla="*/ 712 h 14059"/>
                  <a:gd name="T54" fmla="*/ 4692 w 4741"/>
                  <a:gd name="T55" fmla="*/ 763 h 14059"/>
                  <a:gd name="T56" fmla="*/ 4706 w 4741"/>
                  <a:gd name="T57" fmla="*/ 814 h 14059"/>
                  <a:gd name="T58" fmla="*/ 4719 w 4741"/>
                  <a:gd name="T59" fmla="*/ 866 h 14059"/>
                  <a:gd name="T60" fmla="*/ 4728 w 4741"/>
                  <a:gd name="T61" fmla="*/ 919 h 14059"/>
                  <a:gd name="T62" fmla="*/ 4735 w 4741"/>
                  <a:gd name="T63" fmla="*/ 973 h 14059"/>
                  <a:gd name="T64" fmla="*/ 4740 w 4741"/>
                  <a:gd name="T65" fmla="*/ 1028 h 14059"/>
                  <a:gd name="T66" fmla="*/ 4741 w 4741"/>
                  <a:gd name="T67" fmla="*/ 1084 h 14059"/>
                  <a:gd name="T68" fmla="*/ 4741 w 4741"/>
                  <a:gd name="T69" fmla="*/ 14059 h 14059"/>
                  <a:gd name="T70" fmla="*/ 0 w 4741"/>
                  <a:gd name="T71" fmla="*/ 0 h 14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41" h="14059">
                    <a:moveTo>
                      <a:pt x="0" y="0"/>
                    </a:moveTo>
                    <a:lnTo>
                      <a:pt x="3656" y="0"/>
                    </a:lnTo>
                    <a:lnTo>
                      <a:pt x="3712" y="1"/>
                    </a:lnTo>
                    <a:lnTo>
                      <a:pt x="3767" y="4"/>
                    </a:lnTo>
                    <a:lnTo>
                      <a:pt x="3820" y="12"/>
                    </a:lnTo>
                    <a:lnTo>
                      <a:pt x="3874" y="22"/>
                    </a:lnTo>
                    <a:lnTo>
                      <a:pt x="3926" y="34"/>
                    </a:lnTo>
                    <a:lnTo>
                      <a:pt x="3978" y="49"/>
                    </a:lnTo>
                    <a:lnTo>
                      <a:pt x="4028" y="66"/>
                    </a:lnTo>
                    <a:lnTo>
                      <a:pt x="4077" y="85"/>
                    </a:lnTo>
                    <a:lnTo>
                      <a:pt x="4125" y="107"/>
                    </a:lnTo>
                    <a:lnTo>
                      <a:pt x="4172" y="131"/>
                    </a:lnTo>
                    <a:lnTo>
                      <a:pt x="4217" y="157"/>
                    </a:lnTo>
                    <a:lnTo>
                      <a:pt x="4262" y="186"/>
                    </a:lnTo>
                    <a:lnTo>
                      <a:pt x="4304" y="215"/>
                    </a:lnTo>
                    <a:lnTo>
                      <a:pt x="4345" y="247"/>
                    </a:lnTo>
                    <a:lnTo>
                      <a:pt x="4385" y="281"/>
                    </a:lnTo>
                    <a:lnTo>
                      <a:pt x="4422" y="318"/>
                    </a:lnTo>
                    <a:lnTo>
                      <a:pt x="4458" y="356"/>
                    </a:lnTo>
                    <a:lnTo>
                      <a:pt x="4492" y="395"/>
                    </a:lnTo>
                    <a:lnTo>
                      <a:pt x="4525" y="436"/>
                    </a:lnTo>
                    <a:lnTo>
                      <a:pt x="4555" y="479"/>
                    </a:lnTo>
                    <a:lnTo>
                      <a:pt x="4583" y="523"/>
                    </a:lnTo>
                    <a:lnTo>
                      <a:pt x="4609" y="568"/>
                    </a:lnTo>
                    <a:lnTo>
                      <a:pt x="4633" y="614"/>
                    </a:lnTo>
                    <a:lnTo>
                      <a:pt x="4655" y="662"/>
                    </a:lnTo>
                    <a:lnTo>
                      <a:pt x="4675" y="712"/>
                    </a:lnTo>
                    <a:lnTo>
                      <a:pt x="4692" y="763"/>
                    </a:lnTo>
                    <a:lnTo>
                      <a:pt x="4706" y="814"/>
                    </a:lnTo>
                    <a:lnTo>
                      <a:pt x="4719" y="866"/>
                    </a:lnTo>
                    <a:lnTo>
                      <a:pt x="4728" y="919"/>
                    </a:lnTo>
                    <a:lnTo>
                      <a:pt x="4735" y="973"/>
                    </a:lnTo>
                    <a:lnTo>
                      <a:pt x="4740" y="1028"/>
                    </a:lnTo>
                    <a:lnTo>
                      <a:pt x="4741" y="1084"/>
                    </a:lnTo>
                    <a:lnTo>
                      <a:pt x="4741" y="1405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bg1">
                      <a:alpha val="0"/>
                    </a:schemeClr>
                  </a:gs>
                  <a:gs pos="0">
                    <a:schemeClr val="bg1"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7">
                <a:extLst>
                  <a:ext uri="{FF2B5EF4-FFF2-40B4-BE49-F238E27FC236}">
                    <a16:creationId xmlns:a16="http://schemas.microsoft.com/office/drawing/2014/main" id="{1058439E-1CE1-25D8-3893-D2B3FC316221}"/>
                  </a:ext>
                </a:extLst>
              </p:cNvPr>
              <p:cNvSpPr/>
              <p:nvPr/>
            </p:nvSpPr>
            <p:spPr bwMode="auto">
              <a:xfrm>
                <a:off x="3000179" y="531778"/>
                <a:ext cx="430185" cy="88894"/>
              </a:xfrm>
              <a:custGeom>
                <a:avLst/>
                <a:gdLst>
                  <a:gd name="T0" fmla="*/ 1456 w 1626"/>
                  <a:gd name="T1" fmla="*/ 0 h 338"/>
                  <a:gd name="T2" fmla="*/ 1490 w 1626"/>
                  <a:gd name="T3" fmla="*/ 3 h 338"/>
                  <a:gd name="T4" fmla="*/ 1522 w 1626"/>
                  <a:gd name="T5" fmla="*/ 12 h 338"/>
                  <a:gd name="T6" fmla="*/ 1550 w 1626"/>
                  <a:gd name="T7" fmla="*/ 28 h 338"/>
                  <a:gd name="T8" fmla="*/ 1576 w 1626"/>
                  <a:gd name="T9" fmla="*/ 49 h 338"/>
                  <a:gd name="T10" fmla="*/ 1597 w 1626"/>
                  <a:gd name="T11" fmla="*/ 74 h 338"/>
                  <a:gd name="T12" fmla="*/ 1612 w 1626"/>
                  <a:gd name="T13" fmla="*/ 104 h 338"/>
                  <a:gd name="T14" fmla="*/ 1622 w 1626"/>
                  <a:gd name="T15" fmla="*/ 135 h 338"/>
                  <a:gd name="T16" fmla="*/ 1626 w 1626"/>
                  <a:gd name="T17" fmla="*/ 169 h 338"/>
                  <a:gd name="T18" fmla="*/ 1625 w 1626"/>
                  <a:gd name="T19" fmla="*/ 187 h 338"/>
                  <a:gd name="T20" fmla="*/ 1618 w 1626"/>
                  <a:gd name="T21" fmla="*/ 220 h 338"/>
                  <a:gd name="T22" fmla="*/ 1605 w 1626"/>
                  <a:gd name="T23" fmla="*/ 249 h 338"/>
                  <a:gd name="T24" fmla="*/ 1587 w 1626"/>
                  <a:gd name="T25" fmla="*/ 277 h 338"/>
                  <a:gd name="T26" fmla="*/ 1564 w 1626"/>
                  <a:gd name="T27" fmla="*/ 300 h 338"/>
                  <a:gd name="T28" fmla="*/ 1537 w 1626"/>
                  <a:gd name="T29" fmla="*/ 318 h 338"/>
                  <a:gd name="T30" fmla="*/ 1506 w 1626"/>
                  <a:gd name="T31" fmla="*/ 330 h 338"/>
                  <a:gd name="T32" fmla="*/ 1474 w 1626"/>
                  <a:gd name="T33" fmla="*/ 337 h 338"/>
                  <a:gd name="T34" fmla="*/ 170 w 1626"/>
                  <a:gd name="T35" fmla="*/ 338 h 338"/>
                  <a:gd name="T36" fmla="*/ 136 w 1626"/>
                  <a:gd name="T37" fmla="*/ 335 h 338"/>
                  <a:gd name="T38" fmla="*/ 104 w 1626"/>
                  <a:gd name="T39" fmla="*/ 325 h 338"/>
                  <a:gd name="T40" fmla="*/ 76 w 1626"/>
                  <a:gd name="T41" fmla="*/ 310 h 338"/>
                  <a:gd name="T42" fmla="*/ 51 w 1626"/>
                  <a:gd name="T43" fmla="*/ 288 h 338"/>
                  <a:gd name="T44" fmla="*/ 30 w 1626"/>
                  <a:gd name="T45" fmla="*/ 263 h 338"/>
                  <a:gd name="T46" fmla="*/ 14 w 1626"/>
                  <a:gd name="T47" fmla="*/ 235 h 338"/>
                  <a:gd name="T48" fmla="*/ 4 w 1626"/>
                  <a:gd name="T49" fmla="*/ 203 h 338"/>
                  <a:gd name="T50" fmla="*/ 0 w 1626"/>
                  <a:gd name="T51" fmla="*/ 169 h 338"/>
                  <a:gd name="T52" fmla="*/ 1 w 1626"/>
                  <a:gd name="T53" fmla="*/ 151 h 338"/>
                  <a:gd name="T54" fmla="*/ 8 w 1626"/>
                  <a:gd name="T55" fmla="*/ 118 h 338"/>
                  <a:gd name="T56" fmla="*/ 21 w 1626"/>
                  <a:gd name="T57" fmla="*/ 89 h 338"/>
                  <a:gd name="T58" fmla="*/ 39 w 1626"/>
                  <a:gd name="T59" fmla="*/ 61 h 338"/>
                  <a:gd name="T60" fmla="*/ 62 w 1626"/>
                  <a:gd name="T61" fmla="*/ 39 h 338"/>
                  <a:gd name="T62" fmla="*/ 89 w 1626"/>
                  <a:gd name="T63" fmla="*/ 20 h 338"/>
                  <a:gd name="T64" fmla="*/ 120 w 1626"/>
                  <a:gd name="T65" fmla="*/ 7 h 338"/>
                  <a:gd name="T66" fmla="*/ 153 w 1626"/>
                  <a:gd name="T67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6" h="338">
                    <a:moveTo>
                      <a:pt x="170" y="0"/>
                    </a:moveTo>
                    <a:lnTo>
                      <a:pt x="1456" y="0"/>
                    </a:lnTo>
                    <a:lnTo>
                      <a:pt x="1474" y="1"/>
                    </a:lnTo>
                    <a:lnTo>
                      <a:pt x="1490" y="3"/>
                    </a:lnTo>
                    <a:lnTo>
                      <a:pt x="1506" y="7"/>
                    </a:lnTo>
                    <a:lnTo>
                      <a:pt x="1522" y="12"/>
                    </a:lnTo>
                    <a:lnTo>
                      <a:pt x="1537" y="20"/>
                    </a:lnTo>
                    <a:lnTo>
                      <a:pt x="1550" y="28"/>
                    </a:lnTo>
                    <a:lnTo>
                      <a:pt x="1564" y="39"/>
                    </a:lnTo>
                    <a:lnTo>
                      <a:pt x="1576" y="49"/>
                    </a:lnTo>
                    <a:lnTo>
                      <a:pt x="1587" y="61"/>
                    </a:lnTo>
                    <a:lnTo>
                      <a:pt x="1597" y="74"/>
                    </a:lnTo>
                    <a:lnTo>
                      <a:pt x="1605" y="89"/>
                    </a:lnTo>
                    <a:lnTo>
                      <a:pt x="1612" y="104"/>
                    </a:lnTo>
                    <a:lnTo>
                      <a:pt x="1618" y="118"/>
                    </a:lnTo>
                    <a:lnTo>
                      <a:pt x="1622" y="135"/>
                    </a:lnTo>
                    <a:lnTo>
                      <a:pt x="1625" y="151"/>
                    </a:lnTo>
                    <a:lnTo>
                      <a:pt x="1626" y="169"/>
                    </a:lnTo>
                    <a:lnTo>
                      <a:pt x="1626" y="169"/>
                    </a:lnTo>
                    <a:lnTo>
                      <a:pt x="1625" y="187"/>
                    </a:lnTo>
                    <a:lnTo>
                      <a:pt x="1622" y="203"/>
                    </a:lnTo>
                    <a:lnTo>
                      <a:pt x="1618" y="220"/>
                    </a:lnTo>
                    <a:lnTo>
                      <a:pt x="1612" y="235"/>
                    </a:lnTo>
                    <a:lnTo>
                      <a:pt x="1605" y="249"/>
                    </a:lnTo>
                    <a:lnTo>
                      <a:pt x="1597" y="263"/>
                    </a:lnTo>
                    <a:lnTo>
                      <a:pt x="1587" y="277"/>
                    </a:lnTo>
                    <a:lnTo>
                      <a:pt x="1576" y="288"/>
                    </a:lnTo>
                    <a:lnTo>
                      <a:pt x="1564" y="300"/>
                    </a:lnTo>
                    <a:lnTo>
                      <a:pt x="1550" y="310"/>
                    </a:lnTo>
                    <a:lnTo>
                      <a:pt x="1537" y="318"/>
                    </a:lnTo>
                    <a:lnTo>
                      <a:pt x="1522" y="325"/>
                    </a:lnTo>
                    <a:lnTo>
                      <a:pt x="1506" y="330"/>
                    </a:lnTo>
                    <a:lnTo>
                      <a:pt x="1490" y="335"/>
                    </a:lnTo>
                    <a:lnTo>
                      <a:pt x="1474" y="337"/>
                    </a:lnTo>
                    <a:lnTo>
                      <a:pt x="1456" y="338"/>
                    </a:lnTo>
                    <a:lnTo>
                      <a:pt x="170" y="338"/>
                    </a:lnTo>
                    <a:lnTo>
                      <a:pt x="153" y="337"/>
                    </a:lnTo>
                    <a:lnTo>
                      <a:pt x="136" y="335"/>
                    </a:lnTo>
                    <a:lnTo>
                      <a:pt x="120" y="330"/>
                    </a:lnTo>
                    <a:lnTo>
                      <a:pt x="104" y="325"/>
                    </a:lnTo>
                    <a:lnTo>
                      <a:pt x="89" y="318"/>
                    </a:lnTo>
                    <a:lnTo>
                      <a:pt x="76" y="310"/>
                    </a:lnTo>
                    <a:lnTo>
                      <a:pt x="62" y="300"/>
                    </a:lnTo>
                    <a:lnTo>
                      <a:pt x="51" y="288"/>
                    </a:lnTo>
                    <a:lnTo>
                      <a:pt x="39" y="277"/>
                    </a:lnTo>
                    <a:lnTo>
                      <a:pt x="30" y="263"/>
                    </a:lnTo>
                    <a:lnTo>
                      <a:pt x="21" y="249"/>
                    </a:lnTo>
                    <a:lnTo>
                      <a:pt x="14" y="235"/>
                    </a:lnTo>
                    <a:lnTo>
                      <a:pt x="8" y="220"/>
                    </a:lnTo>
                    <a:lnTo>
                      <a:pt x="4" y="203"/>
                    </a:lnTo>
                    <a:lnTo>
                      <a:pt x="1" y="187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1" y="151"/>
                    </a:lnTo>
                    <a:lnTo>
                      <a:pt x="4" y="135"/>
                    </a:lnTo>
                    <a:lnTo>
                      <a:pt x="8" y="118"/>
                    </a:lnTo>
                    <a:lnTo>
                      <a:pt x="14" y="104"/>
                    </a:lnTo>
                    <a:lnTo>
                      <a:pt x="21" y="89"/>
                    </a:lnTo>
                    <a:lnTo>
                      <a:pt x="30" y="74"/>
                    </a:lnTo>
                    <a:lnTo>
                      <a:pt x="39" y="61"/>
                    </a:lnTo>
                    <a:lnTo>
                      <a:pt x="51" y="49"/>
                    </a:lnTo>
                    <a:lnTo>
                      <a:pt x="62" y="39"/>
                    </a:lnTo>
                    <a:lnTo>
                      <a:pt x="76" y="28"/>
                    </a:lnTo>
                    <a:lnTo>
                      <a:pt x="89" y="20"/>
                    </a:lnTo>
                    <a:lnTo>
                      <a:pt x="104" y="12"/>
                    </a:lnTo>
                    <a:lnTo>
                      <a:pt x="120" y="7"/>
                    </a:lnTo>
                    <a:lnTo>
                      <a:pt x="136" y="3"/>
                    </a:lnTo>
                    <a:lnTo>
                      <a:pt x="153" y="1"/>
                    </a:lnTo>
                    <a:lnTo>
                      <a:pt x="17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060606"/>
                  </a:gs>
                  <a:gs pos="62000">
                    <a:srgbClr val="3C3C3C"/>
                  </a:gs>
                  <a:gs pos="4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8">
                <a:extLst>
                  <a:ext uri="{FF2B5EF4-FFF2-40B4-BE49-F238E27FC236}">
                    <a16:creationId xmlns:a16="http://schemas.microsoft.com/office/drawing/2014/main" id="{65FBF934-5055-D2C2-88CF-60299F8A5AE5}"/>
                  </a:ext>
                </a:extLst>
              </p:cNvPr>
              <p:cNvSpPr/>
              <p:nvPr/>
            </p:nvSpPr>
            <p:spPr bwMode="auto">
              <a:xfrm>
                <a:off x="3025576" y="546063"/>
                <a:ext cx="379388" cy="52385"/>
              </a:xfrm>
              <a:custGeom>
                <a:avLst/>
                <a:gdLst>
                  <a:gd name="T0" fmla="*/ 1360 w 1434"/>
                  <a:gd name="T1" fmla="*/ 0 h 200"/>
                  <a:gd name="T2" fmla="*/ 1375 w 1434"/>
                  <a:gd name="T3" fmla="*/ 3 h 200"/>
                  <a:gd name="T4" fmla="*/ 1388 w 1434"/>
                  <a:gd name="T5" fmla="*/ 6 h 200"/>
                  <a:gd name="T6" fmla="*/ 1401 w 1434"/>
                  <a:gd name="T7" fmla="*/ 13 h 200"/>
                  <a:gd name="T8" fmla="*/ 1412 w 1434"/>
                  <a:gd name="T9" fmla="*/ 22 h 200"/>
                  <a:gd name="T10" fmla="*/ 1421 w 1434"/>
                  <a:gd name="T11" fmla="*/ 33 h 200"/>
                  <a:gd name="T12" fmla="*/ 1428 w 1434"/>
                  <a:gd name="T13" fmla="*/ 46 h 200"/>
                  <a:gd name="T14" fmla="*/ 1433 w 1434"/>
                  <a:gd name="T15" fmla="*/ 60 h 200"/>
                  <a:gd name="T16" fmla="*/ 1434 w 1434"/>
                  <a:gd name="T17" fmla="*/ 75 h 200"/>
                  <a:gd name="T18" fmla="*/ 1434 w 1434"/>
                  <a:gd name="T19" fmla="*/ 134 h 200"/>
                  <a:gd name="T20" fmla="*/ 1430 w 1434"/>
                  <a:gd name="T21" fmla="*/ 147 h 200"/>
                  <a:gd name="T22" fmla="*/ 1425 w 1434"/>
                  <a:gd name="T23" fmla="*/ 161 h 200"/>
                  <a:gd name="T24" fmla="*/ 1417 w 1434"/>
                  <a:gd name="T25" fmla="*/ 172 h 200"/>
                  <a:gd name="T26" fmla="*/ 1407 w 1434"/>
                  <a:gd name="T27" fmla="*/ 183 h 200"/>
                  <a:gd name="T28" fmla="*/ 1395 w 1434"/>
                  <a:gd name="T29" fmla="*/ 191 h 200"/>
                  <a:gd name="T30" fmla="*/ 1381 w 1434"/>
                  <a:gd name="T31" fmla="*/ 196 h 200"/>
                  <a:gd name="T32" fmla="*/ 1367 w 1434"/>
                  <a:gd name="T33" fmla="*/ 200 h 200"/>
                  <a:gd name="T34" fmla="*/ 75 w 1434"/>
                  <a:gd name="T35" fmla="*/ 200 h 200"/>
                  <a:gd name="T36" fmla="*/ 59 w 1434"/>
                  <a:gd name="T37" fmla="*/ 199 h 200"/>
                  <a:gd name="T38" fmla="*/ 46 w 1434"/>
                  <a:gd name="T39" fmla="*/ 194 h 200"/>
                  <a:gd name="T40" fmla="*/ 33 w 1434"/>
                  <a:gd name="T41" fmla="*/ 187 h 200"/>
                  <a:gd name="T42" fmla="*/ 22 w 1434"/>
                  <a:gd name="T43" fmla="*/ 178 h 200"/>
                  <a:gd name="T44" fmla="*/ 13 w 1434"/>
                  <a:gd name="T45" fmla="*/ 167 h 200"/>
                  <a:gd name="T46" fmla="*/ 6 w 1434"/>
                  <a:gd name="T47" fmla="*/ 154 h 200"/>
                  <a:gd name="T48" fmla="*/ 2 w 1434"/>
                  <a:gd name="T49" fmla="*/ 140 h 200"/>
                  <a:gd name="T50" fmla="*/ 0 w 1434"/>
                  <a:gd name="T51" fmla="*/ 126 h 200"/>
                  <a:gd name="T52" fmla="*/ 1 w 1434"/>
                  <a:gd name="T53" fmla="*/ 68 h 200"/>
                  <a:gd name="T54" fmla="*/ 4 w 1434"/>
                  <a:gd name="T55" fmla="*/ 53 h 200"/>
                  <a:gd name="T56" fmla="*/ 9 w 1434"/>
                  <a:gd name="T57" fmla="*/ 39 h 200"/>
                  <a:gd name="T58" fmla="*/ 17 w 1434"/>
                  <a:gd name="T59" fmla="*/ 28 h 200"/>
                  <a:gd name="T60" fmla="*/ 28 w 1434"/>
                  <a:gd name="T61" fmla="*/ 17 h 200"/>
                  <a:gd name="T62" fmla="*/ 40 w 1434"/>
                  <a:gd name="T63" fmla="*/ 9 h 200"/>
                  <a:gd name="T64" fmla="*/ 53 w 1434"/>
                  <a:gd name="T65" fmla="*/ 4 h 200"/>
                  <a:gd name="T66" fmla="*/ 67 w 1434"/>
                  <a:gd name="T67" fmla="*/ 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4" h="200">
                    <a:moveTo>
                      <a:pt x="75" y="0"/>
                    </a:moveTo>
                    <a:lnTo>
                      <a:pt x="1360" y="0"/>
                    </a:lnTo>
                    <a:lnTo>
                      <a:pt x="1367" y="1"/>
                    </a:lnTo>
                    <a:lnTo>
                      <a:pt x="1375" y="3"/>
                    </a:lnTo>
                    <a:lnTo>
                      <a:pt x="1381" y="4"/>
                    </a:lnTo>
                    <a:lnTo>
                      <a:pt x="1388" y="6"/>
                    </a:lnTo>
                    <a:lnTo>
                      <a:pt x="1395" y="9"/>
                    </a:lnTo>
                    <a:lnTo>
                      <a:pt x="1401" y="13"/>
                    </a:lnTo>
                    <a:lnTo>
                      <a:pt x="1407" y="17"/>
                    </a:lnTo>
                    <a:lnTo>
                      <a:pt x="1412" y="22"/>
                    </a:lnTo>
                    <a:lnTo>
                      <a:pt x="1417" y="28"/>
                    </a:lnTo>
                    <a:lnTo>
                      <a:pt x="1421" y="33"/>
                    </a:lnTo>
                    <a:lnTo>
                      <a:pt x="1425" y="39"/>
                    </a:lnTo>
                    <a:lnTo>
                      <a:pt x="1428" y="46"/>
                    </a:lnTo>
                    <a:lnTo>
                      <a:pt x="1430" y="53"/>
                    </a:lnTo>
                    <a:lnTo>
                      <a:pt x="1433" y="60"/>
                    </a:lnTo>
                    <a:lnTo>
                      <a:pt x="1434" y="68"/>
                    </a:lnTo>
                    <a:lnTo>
                      <a:pt x="1434" y="75"/>
                    </a:lnTo>
                    <a:lnTo>
                      <a:pt x="1434" y="126"/>
                    </a:lnTo>
                    <a:lnTo>
                      <a:pt x="1434" y="134"/>
                    </a:lnTo>
                    <a:lnTo>
                      <a:pt x="1433" y="140"/>
                    </a:lnTo>
                    <a:lnTo>
                      <a:pt x="1430" y="147"/>
                    </a:lnTo>
                    <a:lnTo>
                      <a:pt x="1428" y="154"/>
                    </a:lnTo>
                    <a:lnTo>
                      <a:pt x="1425" y="161"/>
                    </a:lnTo>
                    <a:lnTo>
                      <a:pt x="1421" y="167"/>
                    </a:lnTo>
                    <a:lnTo>
                      <a:pt x="1417" y="172"/>
                    </a:lnTo>
                    <a:lnTo>
                      <a:pt x="1412" y="178"/>
                    </a:lnTo>
                    <a:lnTo>
                      <a:pt x="1407" y="183"/>
                    </a:lnTo>
                    <a:lnTo>
                      <a:pt x="1401" y="187"/>
                    </a:lnTo>
                    <a:lnTo>
                      <a:pt x="1395" y="191"/>
                    </a:lnTo>
                    <a:lnTo>
                      <a:pt x="1388" y="194"/>
                    </a:lnTo>
                    <a:lnTo>
                      <a:pt x="1381" y="196"/>
                    </a:lnTo>
                    <a:lnTo>
                      <a:pt x="1375" y="199"/>
                    </a:lnTo>
                    <a:lnTo>
                      <a:pt x="1367" y="200"/>
                    </a:lnTo>
                    <a:lnTo>
                      <a:pt x="1360" y="200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59" y="199"/>
                    </a:lnTo>
                    <a:lnTo>
                      <a:pt x="53" y="196"/>
                    </a:lnTo>
                    <a:lnTo>
                      <a:pt x="46" y="194"/>
                    </a:lnTo>
                    <a:lnTo>
                      <a:pt x="40" y="191"/>
                    </a:lnTo>
                    <a:lnTo>
                      <a:pt x="33" y="187"/>
                    </a:lnTo>
                    <a:lnTo>
                      <a:pt x="28" y="183"/>
                    </a:lnTo>
                    <a:lnTo>
                      <a:pt x="22" y="178"/>
                    </a:lnTo>
                    <a:lnTo>
                      <a:pt x="17" y="172"/>
                    </a:lnTo>
                    <a:lnTo>
                      <a:pt x="13" y="167"/>
                    </a:lnTo>
                    <a:lnTo>
                      <a:pt x="9" y="161"/>
                    </a:lnTo>
                    <a:lnTo>
                      <a:pt x="6" y="154"/>
                    </a:lnTo>
                    <a:lnTo>
                      <a:pt x="4" y="147"/>
                    </a:lnTo>
                    <a:lnTo>
                      <a:pt x="2" y="140"/>
                    </a:lnTo>
                    <a:lnTo>
                      <a:pt x="1" y="134"/>
                    </a:lnTo>
                    <a:lnTo>
                      <a:pt x="0" y="126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2" y="60"/>
                    </a:lnTo>
                    <a:lnTo>
                      <a:pt x="4" y="53"/>
                    </a:lnTo>
                    <a:lnTo>
                      <a:pt x="6" y="46"/>
                    </a:lnTo>
                    <a:lnTo>
                      <a:pt x="9" y="39"/>
                    </a:lnTo>
                    <a:lnTo>
                      <a:pt x="13" y="33"/>
                    </a:lnTo>
                    <a:lnTo>
                      <a:pt x="17" y="28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3" y="13"/>
                    </a:lnTo>
                    <a:lnTo>
                      <a:pt x="40" y="9"/>
                    </a:lnTo>
                    <a:lnTo>
                      <a:pt x="46" y="6"/>
                    </a:lnTo>
                    <a:lnTo>
                      <a:pt x="53" y="4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close/>
                  </a:path>
                </a:pathLst>
              </a:custGeom>
              <a:pattFill prst="pct60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9">
                <a:extLst>
                  <a:ext uri="{FF2B5EF4-FFF2-40B4-BE49-F238E27FC236}">
                    <a16:creationId xmlns:a16="http://schemas.microsoft.com/office/drawing/2014/main" id="{B7F47D7E-611C-B80A-FD70-1A34886CC881}"/>
                  </a:ext>
                </a:extLst>
              </p:cNvPr>
              <p:cNvSpPr/>
              <p:nvPr/>
            </p:nvSpPr>
            <p:spPr bwMode="auto">
              <a:xfrm>
                <a:off x="3173201" y="353990"/>
                <a:ext cx="92069" cy="90482"/>
              </a:xfrm>
              <a:custGeom>
                <a:avLst/>
                <a:gdLst>
                  <a:gd name="T0" fmla="*/ 189 w 345"/>
                  <a:gd name="T1" fmla="*/ 1 h 344"/>
                  <a:gd name="T2" fmla="*/ 224 w 345"/>
                  <a:gd name="T3" fmla="*/ 8 h 344"/>
                  <a:gd name="T4" fmla="*/ 254 w 345"/>
                  <a:gd name="T5" fmla="*/ 21 h 344"/>
                  <a:gd name="T6" fmla="*/ 282 w 345"/>
                  <a:gd name="T7" fmla="*/ 39 h 344"/>
                  <a:gd name="T8" fmla="*/ 305 w 345"/>
                  <a:gd name="T9" fmla="*/ 63 h 344"/>
                  <a:gd name="T10" fmla="*/ 324 w 345"/>
                  <a:gd name="T11" fmla="*/ 90 h 344"/>
                  <a:gd name="T12" fmla="*/ 337 w 345"/>
                  <a:gd name="T13" fmla="*/ 121 h 344"/>
                  <a:gd name="T14" fmla="*/ 343 w 345"/>
                  <a:gd name="T15" fmla="*/ 154 h 344"/>
                  <a:gd name="T16" fmla="*/ 343 w 345"/>
                  <a:gd name="T17" fmla="*/ 189 h 344"/>
                  <a:gd name="T18" fmla="*/ 337 w 345"/>
                  <a:gd name="T19" fmla="*/ 224 h 344"/>
                  <a:gd name="T20" fmla="*/ 324 w 345"/>
                  <a:gd name="T21" fmla="*/ 254 h 344"/>
                  <a:gd name="T22" fmla="*/ 305 w 345"/>
                  <a:gd name="T23" fmla="*/ 282 h 344"/>
                  <a:gd name="T24" fmla="*/ 282 w 345"/>
                  <a:gd name="T25" fmla="*/ 304 h 344"/>
                  <a:gd name="T26" fmla="*/ 254 w 345"/>
                  <a:gd name="T27" fmla="*/ 324 h 344"/>
                  <a:gd name="T28" fmla="*/ 224 w 345"/>
                  <a:gd name="T29" fmla="*/ 336 h 344"/>
                  <a:gd name="T30" fmla="*/ 189 w 345"/>
                  <a:gd name="T31" fmla="*/ 343 h 344"/>
                  <a:gd name="T32" fmla="*/ 155 w 345"/>
                  <a:gd name="T33" fmla="*/ 343 h 344"/>
                  <a:gd name="T34" fmla="*/ 121 w 345"/>
                  <a:gd name="T35" fmla="*/ 336 h 344"/>
                  <a:gd name="T36" fmla="*/ 90 w 345"/>
                  <a:gd name="T37" fmla="*/ 324 h 344"/>
                  <a:gd name="T38" fmla="*/ 63 w 345"/>
                  <a:gd name="T39" fmla="*/ 304 h 344"/>
                  <a:gd name="T40" fmla="*/ 39 w 345"/>
                  <a:gd name="T41" fmla="*/ 282 h 344"/>
                  <a:gd name="T42" fmla="*/ 21 w 345"/>
                  <a:gd name="T43" fmla="*/ 254 h 344"/>
                  <a:gd name="T44" fmla="*/ 8 w 345"/>
                  <a:gd name="T45" fmla="*/ 224 h 344"/>
                  <a:gd name="T46" fmla="*/ 1 w 345"/>
                  <a:gd name="T47" fmla="*/ 189 h 344"/>
                  <a:gd name="T48" fmla="*/ 1 w 345"/>
                  <a:gd name="T49" fmla="*/ 154 h 344"/>
                  <a:gd name="T50" fmla="*/ 8 w 345"/>
                  <a:gd name="T51" fmla="*/ 121 h 344"/>
                  <a:gd name="T52" fmla="*/ 21 w 345"/>
                  <a:gd name="T53" fmla="*/ 90 h 344"/>
                  <a:gd name="T54" fmla="*/ 39 w 345"/>
                  <a:gd name="T55" fmla="*/ 63 h 344"/>
                  <a:gd name="T56" fmla="*/ 63 w 345"/>
                  <a:gd name="T57" fmla="*/ 39 h 344"/>
                  <a:gd name="T58" fmla="*/ 90 w 345"/>
                  <a:gd name="T59" fmla="*/ 21 h 344"/>
                  <a:gd name="T60" fmla="*/ 121 w 345"/>
                  <a:gd name="T61" fmla="*/ 8 h 344"/>
                  <a:gd name="T62" fmla="*/ 155 w 345"/>
                  <a:gd name="T63" fmla="*/ 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5" h="344">
                    <a:moveTo>
                      <a:pt x="172" y="0"/>
                    </a:moveTo>
                    <a:lnTo>
                      <a:pt x="189" y="1"/>
                    </a:lnTo>
                    <a:lnTo>
                      <a:pt x="207" y="3"/>
                    </a:lnTo>
                    <a:lnTo>
                      <a:pt x="224" y="8"/>
                    </a:lnTo>
                    <a:lnTo>
                      <a:pt x="240" y="14"/>
                    </a:lnTo>
                    <a:lnTo>
                      <a:pt x="254" y="21"/>
                    </a:lnTo>
                    <a:lnTo>
                      <a:pt x="268" y="30"/>
                    </a:lnTo>
                    <a:lnTo>
                      <a:pt x="282" y="39"/>
                    </a:lnTo>
                    <a:lnTo>
                      <a:pt x="294" y="50"/>
                    </a:lnTo>
                    <a:lnTo>
                      <a:pt x="305" y="63"/>
                    </a:lnTo>
                    <a:lnTo>
                      <a:pt x="315" y="75"/>
                    </a:lnTo>
                    <a:lnTo>
                      <a:pt x="324" y="90"/>
                    </a:lnTo>
                    <a:lnTo>
                      <a:pt x="331" y="105"/>
                    </a:lnTo>
                    <a:lnTo>
                      <a:pt x="337" y="121"/>
                    </a:lnTo>
                    <a:lnTo>
                      <a:pt x="341" y="137"/>
                    </a:lnTo>
                    <a:lnTo>
                      <a:pt x="343" y="154"/>
                    </a:lnTo>
                    <a:lnTo>
                      <a:pt x="345" y="172"/>
                    </a:lnTo>
                    <a:lnTo>
                      <a:pt x="343" y="189"/>
                    </a:lnTo>
                    <a:lnTo>
                      <a:pt x="341" y="206"/>
                    </a:lnTo>
                    <a:lnTo>
                      <a:pt x="337" y="224"/>
                    </a:lnTo>
                    <a:lnTo>
                      <a:pt x="331" y="239"/>
                    </a:lnTo>
                    <a:lnTo>
                      <a:pt x="324" y="254"/>
                    </a:lnTo>
                    <a:lnTo>
                      <a:pt x="315" y="268"/>
                    </a:lnTo>
                    <a:lnTo>
                      <a:pt x="305" y="282"/>
                    </a:lnTo>
                    <a:lnTo>
                      <a:pt x="294" y="294"/>
                    </a:lnTo>
                    <a:lnTo>
                      <a:pt x="282" y="304"/>
                    </a:lnTo>
                    <a:lnTo>
                      <a:pt x="268" y="315"/>
                    </a:lnTo>
                    <a:lnTo>
                      <a:pt x="254" y="324"/>
                    </a:lnTo>
                    <a:lnTo>
                      <a:pt x="240" y="331"/>
                    </a:lnTo>
                    <a:lnTo>
                      <a:pt x="224" y="336"/>
                    </a:lnTo>
                    <a:lnTo>
                      <a:pt x="207" y="341"/>
                    </a:lnTo>
                    <a:lnTo>
                      <a:pt x="189" y="343"/>
                    </a:lnTo>
                    <a:lnTo>
                      <a:pt x="172" y="344"/>
                    </a:lnTo>
                    <a:lnTo>
                      <a:pt x="155" y="343"/>
                    </a:lnTo>
                    <a:lnTo>
                      <a:pt x="138" y="341"/>
                    </a:lnTo>
                    <a:lnTo>
                      <a:pt x="121" y="336"/>
                    </a:lnTo>
                    <a:lnTo>
                      <a:pt x="105" y="331"/>
                    </a:lnTo>
                    <a:lnTo>
                      <a:pt x="90" y="324"/>
                    </a:lnTo>
                    <a:lnTo>
                      <a:pt x="76" y="315"/>
                    </a:lnTo>
                    <a:lnTo>
                      <a:pt x="63" y="304"/>
                    </a:lnTo>
                    <a:lnTo>
                      <a:pt x="50" y="294"/>
                    </a:lnTo>
                    <a:lnTo>
                      <a:pt x="39" y="282"/>
                    </a:lnTo>
                    <a:lnTo>
                      <a:pt x="30" y="268"/>
                    </a:lnTo>
                    <a:lnTo>
                      <a:pt x="21" y="254"/>
                    </a:lnTo>
                    <a:lnTo>
                      <a:pt x="14" y="239"/>
                    </a:lnTo>
                    <a:lnTo>
                      <a:pt x="8" y="224"/>
                    </a:lnTo>
                    <a:lnTo>
                      <a:pt x="3" y="206"/>
                    </a:lnTo>
                    <a:lnTo>
                      <a:pt x="1" y="189"/>
                    </a:lnTo>
                    <a:lnTo>
                      <a:pt x="0" y="172"/>
                    </a:lnTo>
                    <a:lnTo>
                      <a:pt x="1" y="154"/>
                    </a:lnTo>
                    <a:lnTo>
                      <a:pt x="3" y="137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0"/>
                    </a:lnTo>
                    <a:lnTo>
                      <a:pt x="30" y="75"/>
                    </a:lnTo>
                    <a:lnTo>
                      <a:pt x="39" y="63"/>
                    </a:lnTo>
                    <a:lnTo>
                      <a:pt x="50" y="50"/>
                    </a:lnTo>
                    <a:lnTo>
                      <a:pt x="63" y="39"/>
                    </a:lnTo>
                    <a:lnTo>
                      <a:pt x="76" y="30"/>
                    </a:lnTo>
                    <a:lnTo>
                      <a:pt x="90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8" y="3"/>
                    </a:lnTo>
                    <a:lnTo>
                      <a:pt x="155" y="1"/>
                    </a:lnTo>
                    <a:lnTo>
                      <a:pt x="172" y="0"/>
                    </a:lnTo>
                    <a:close/>
                  </a:path>
                </a:pathLst>
              </a:custGeom>
              <a:gradFill flip="none" rotWithShape="1">
                <a:gsLst>
                  <a:gs pos="65000">
                    <a:schemeClr val="tx1">
                      <a:lumMod val="75000"/>
                      <a:lumOff val="25000"/>
                    </a:schemeClr>
                  </a:gs>
                  <a:gs pos="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51C6E114-5448-3260-A358-C85F5DE45D66}"/>
                  </a:ext>
                </a:extLst>
              </p:cNvPr>
              <p:cNvSpPr/>
              <p:nvPr/>
            </p:nvSpPr>
            <p:spPr bwMode="auto">
              <a:xfrm>
                <a:off x="3197034" y="376211"/>
                <a:ext cx="44447" cy="44447"/>
              </a:xfrm>
              <a:custGeom>
                <a:avLst/>
                <a:gdLst>
                  <a:gd name="T0" fmla="*/ 93 w 169"/>
                  <a:gd name="T1" fmla="*/ 0 h 169"/>
                  <a:gd name="T2" fmla="*/ 109 w 169"/>
                  <a:gd name="T3" fmla="*/ 3 h 169"/>
                  <a:gd name="T4" fmla="*/ 124 w 169"/>
                  <a:gd name="T5" fmla="*/ 10 h 169"/>
                  <a:gd name="T6" fmla="*/ 138 w 169"/>
                  <a:gd name="T7" fmla="*/ 19 h 169"/>
                  <a:gd name="T8" fmla="*/ 149 w 169"/>
                  <a:gd name="T9" fmla="*/ 31 h 169"/>
                  <a:gd name="T10" fmla="*/ 158 w 169"/>
                  <a:gd name="T11" fmla="*/ 43 h 169"/>
                  <a:gd name="T12" fmla="*/ 165 w 169"/>
                  <a:gd name="T13" fmla="*/ 59 h 169"/>
                  <a:gd name="T14" fmla="*/ 169 w 169"/>
                  <a:gd name="T15" fmla="*/ 75 h 169"/>
                  <a:gd name="T16" fmla="*/ 169 w 169"/>
                  <a:gd name="T17" fmla="*/ 92 h 169"/>
                  <a:gd name="T18" fmla="*/ 165 w 169"/>
                  <a:gd name="T19" fmla="*/ 109 h 169"/>
                  <a:gd name="T20" fmla="*/ 158 w 169"/>
                  <a:gd name="T21" fmla="*/ 124 h 169"/>
                  <a:gd name="T22" fmla="*/ 149 w 169"/>
                  <a:gd name="T23" fmla="*/ 138 h 169"/>
                  <a:gd name="T24" fmla="*/ 138 w 169"/>
                  <a:gd name="T25" fmla="*/ 149 h 169"/>
                  <a:gd name="T26" fmla="*/ 124 w 169"/>
                  <a:gd name="T27" fmla="*/ 158 h 169"/>
                  <a:gd name="T28" fmla="*/ 109 w 169"/>
                  <a:gd name="T29" fmla="*/ 165 h 169"/>
                  <a:gd name="T30" fmla="*/ 93 w 169"/>
                  <a:gd name="T31" fmla="*/ 169 h 169"/>
                  <a:gd name="T32" fmla="*/ 75 w 169"/>
                  <a:gd name="T33" fmla="*/ 169 h 169"/>
                  <a:gd name="T34" fmla="*/ 59 w 169"/>
                  <a:gd name="T35" fmla="*/ 165 h 169"/>
                  <a:gd name="T36" fmla="*/ 44 w 169"/>
                  <a:gd name="T37" fmla="*/ 158 h 169"/>
                  <a:gd name="T38" fmla="*/ 31 w 169"/>
                  <a:gd name="T39" fmla="*/ 149 h 169"/>
                  <a:gd name="T40" fmla="*/ 19 w 169"/>
                  <a:gd name="T41" fmla="*/ 138 h 169"/>
                  <a:gd name="T42" fmla="*/ 10 w 169"/>
                  <a:gd name="T43" fmla="*/ 124 h 169"/>
                  <a:gd name="T44" fmla="*/ 3 w 169"/>
                  <a:gd name="T45" fmla="*/ 109 h 169"/>
                  <a:gd name="T46" fmla="*/ 0 w 169"/>
                  <a:gd name="T47" fmla="*/ 92 h 169"/>
                  <a:gd name="T48" fmla="*/ 0 w 169"/>
                  <a:gd name="T49" fmla="*/ 75 h 169"/>
                  <a:gd name="T50" fmla="*/ 3 w 169"/>
                  <a:gd name="T51" fmla="*/ 59 h 169"/>
                  <a:gd name="T52" fmla="*/ 10 w 169"/>
                  <a:gd name="T53" fmla="*/ 43 h 169"/>
                  <a:gd name="T54" fmla="*/ 19 w 169"/>
                  <a:gd name="T55" fmla="*/ 31 h 169"/>
                  <a:gd name="T56" fmla="*/ 31 w 169"/>
                  <a:gd name="T57" fmla="*/ 19 h 169"/>
                  <a:gd name="T58" fmla="*/ 44 w 169"/>
                  <a:gd name="T59" fmla="*/ 10 h 169"/>
                  <a:gd name="T60" fmla="*/ 59 w 169"/>
                  <a:gd name="T61" fmla="*/ 3 h 169"/>
                  <a:gd name="T62" fmla="*/ 75 w 169"/>
                  <a:gd name="T6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9" h="169">
                    <a:moveTo>
                      <a:pt x="84" y="0"/>
                    </a:moveTo>
                    <a:lnTo>
                      <a:pt x="93" y="0"/>
                    </a:lnTo>
                    <a:lnTo>
                      <a:pt x="101" y="1"/>
                    </a:lnTo>
                    <a:lnTo>
                      <a:pt x="109" y="3"/>
                    </a:lnTo>
                    <a:lnTo>
                      <a:pt x="117" y="6"/>
                    </a:lnTo>
                    <a:lnTo>
                      <a:pt x="124" y="10"/>
                    </a:lnTo>
                    <a:lnTo>
                      <a:pt x="132" y="14"/>
                    </a:lnTo>
                    <a:lnTo>
                      <a:pt x="138" y="19"/>
                    </a:lnTo>
                    <a:lnTo>
                      <a:pt x="145" y="24"/>
                    </a:lnTo>
                    <a:lnTo>
                      <a:pt x="149" y="31"/>
                    </a:lnTo>
                    <a:lnTo>
                      <a:pt x="155" y="36"/>
                    </a:lnTo>
                    <a:lnTo>
                      <a:pt x="158" y="43"/>
                    </a:lnTo>
                    <a:lnTo>
                      <a:pt x="162" y="51"/>
                    </a:lnTo>
                    <a:lnTo>
                      <a:pt x="165" y="59"/>
                    </a:lnTo>
                    <a:lnTo>
                      <a:pt x="168" y="67"/>
                    </a:lnTo>
                    <a:lnTo>
                      <a:pt x="169" y="75"/>
                    </a:lnTo>
                    <a:lnTo>
                      <a:pt x="169" y="84"/>
                    </a:lnTo>
                    <a:lnTo>
                      <a:pt x="169" y="92"/>
                    </a:lnTo>
                    <a:lnTo>
                      <a:pt x="168" y="101"/>
                    </a:lnTo>
                    <a:lnTo>
                      <a:pt x="165" y="109"/>
                    </a:lnTo>
                    <a:lnTo>
                      <a:pt x="162" y="117"/>
                    </a:lnTo>
                    <a:lnTo>
                      <a:pt x="158" y="124"/>
                    </a:lnTo>
                    <a:lnTo>
                      <a:pt x="155" y="131"/>
                    </a:lnTo>
                    <a:lnTo>
                      <a:pt x="149" y="138"/>
                    </a:lnTo>
                    <a:lnTo>
                      <a:pt x="145" y="143"/>
                    </a:lnTo>
                    <a:lnTo>
                      <a:pt x="138" y="149"/>
                    </a:lnTo>
                    <a:lnTo>
                      <a:pt x="132" y="155"/>
                    </a:lnTo>
                    <a:lnTo>
                      <a:pt x="124" y="158"/>
                    </a:lnTo>
                    <a:lnTo>
                      <a:pt x="117" y="162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3" y="169"/>
                    </a:lnTo>
                    <a:lnTo>
                      <a:pt x="84" y="169"/>
                    </a:lnTo>
                    <a:lnTo>
                      <a:pt x="75" y="169"/>
                    </a:lnTo>
                    <a:lnTo>
                      <a:pt x="67" y="167"/>
                    </a:lnTo>
                    <a:lnTo>
                      <a:pt x="59" y="165"/>
                    </a:lnTo>
                    <a:lnTo>
                      <a:pt x="51" y="162"/>
                    </a:lnTo>
                    <a:lnTo>
                      <a:pt x="44" y="158"/>
                    </a:lnTo>
                    <a:lnTo>
                      <a:pt x="36" y="155"/>
                    </a:lnTo>
                    <a:lnTo>
                      <a:pt x="31" y="149"/>
                    </a:lnTo>
                    <a:lnTo>
                      <a:pt x="24" y="143"/>
                    </a:lnTo>
                    <a:lnTo>
                      <a:pt x="19" y="138"/>
                    </a:lnTo>
                    <a:lnTo>
                      <a:pt x="14" y="131"/>
                    </a:lnTo>
                    <a:lnTo>
                      <a:pt x="10" y="124"/>
                    </a:lnTo>
                    <a:lnTo>
                      <a:pt x="6" y="117"/>
                    </a:lnTo>
                    <a:lnTo>
                      <a:pt x="3" y="109"/>
                    </a:lnTo>
                    <a:lnTo>
                      <a:pt x="1" y="101"/>
                    </a:lnTo>
                    <a:lnTo>
                      <a:pt x="0" y="92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1" y="67"/>
                    </a:lnTo>
                    <a:lnTo>
                      <a:pt x="3" y="59"/>
                    </a:lnTo>
                    <a:lnTo>
                      <a:pt x="6" y="51"/>
                    </a:lnTo>
                    <a:lnTo>
                      <a:pt x="10" y="43"/>
                    </a:lnTo>
                    <a:lnTo>
                      <a:pt x="14" y="36"/>
                    </a:lnTo>
                    <a:lnTo>
                      <a:pt x="19" y="31"/>
                    </a:lnTo>
                    <a:lnTo>
                      <a:pt x="24" y="24"/>
                    </a:lnTo>
                    <a:lnTo>
                      <a:pt x="31" y="19"/>
                    </a:lnTo>
                    <a:lnTo>
                      <a:pt x="36" y="14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5" y="0"/>
                    </a:lnTo>
                    <a:lnTo>
                      <a:pt x="8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74000">
                    <a:srgbClr val="00206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1">
                <a:extLst>
                  <a:ext uri="{FF2B5EF4-FFF2-40B4-BE49-F238E27FC236}">
                    <a16:creationId xmlns:a16="http://schemas.microsoft.com/office/drawing/2014/main" id="{8CC7721F-7C5D-098B-C1F7-290EB52DCB49}"/>
                  </a:ext>
                </a:extLst>
              </p:cNvPr>
              <p:cNvSpPr/>
              <p:nvPr/>
            </p:nvSpPr>
            <p:spPr bwMode="auto">
              <a:xfrm>
                <a:off x="3203377" y="393675"/>
                <a:ext cx="12699" cy="12699"/>
              </a:xfrm>
              <a:custGeom>
                <a:avLst/>
                <a:gdLst>
                  <a:gd name="T0" fmla="*/ 23 w 46"/>
                  <a:gd name="T1" fmla="*/ 0 h 47"/>
                  <a:gd name="T2" fmla="*/ 27 w 46"/>
                  <a:gd name="T3" fmla="*/ 1 h 47"/>
                  <a:gd name="T4" fmla="*/ 32 w 46"/>
                  <a:gd name="T5" fmla="*/ 2 h 47"/>
                  <a:gd name="T6" fmla="*/ 35 w 46"/>
                  <a:gd name="T7" fmla="*/ 5 h 47"/>
                  <a:gd name="T8" fmla="*/ 39 w 46"/>
                  <a:gd name="T9" fmla="*/ 7 h 47"/>
                  <a:gd name="T10" fmla="*/ 42 w 46"/>
                  <a:gd name="T11" fmla="*/ 10 h 47"/>
                  <a:gd name="T12" fmla="*/ 45 w 46"/>
                  <a:gd name="T13" fmla="*/ 15 h 47"/>
                  <a:gd name="T14" fmla="*/ 46 w 46"/>
                  <a:gd name="T15" fmla="*/ 18 h 47"/>
                  <a:gd name="T16" fmla="*/ 46 w 46"/>
                  <a:gd name="T17" fmla="*/ 24 h 47"/>
                  <a:gd name="T18" fmla="*/ 46 w 46"/>
                  <a:gd name="T19" fmla="*/ 28 h 47"/>
                  <a:gd name="T20" fmla="*/ 45 w 46"/>
                  <a:gd name="T21" fmla="*/ 32 h 47"/>
                  <a:gd name="T22" fmla="*/ 42 w 46"/>
                  <a:gd name="T23" fmla="*/ 36 h 47"/>
                  <a:gd name="T24" fmla="*/ 39 w 46"/>
                  <a:gd name="T25" fmla="*/ 40 h 47"/>
                  <a:gd name="T26" fmla="*/ 35 w 46"/>
                  <a:gd name="T27" fmla="*/ 42 h 47"/>
                  <a:gd name="T28" fmla="*/ 32 w 46"/>
                  <a:gd name="T29" fmla="*/ 44 h 47"/>
                  <a:gd name="T30" fmla="*/ 27 w 46"/>
                  <a:gd name="T31" fmla="*/ 46 h 47"/>
                  <a:gd name="T32" fmla="*/ 23 w 46"/>
                  <a:gd name="T33" fmla="*/ 47 h 47"/>
                  <a:gd name="T34" fmla="*/ 18 w 46"/>
                  <a:gd name="T35" fmla="*/ 46 h 47"/>
                  <a:gd name="T36" fmla="*/ 14 w 46"/>
                  <a:gd name="T37" fmla="*/ 44 h 47"/>
                  <a:gd name="T38" fmla="*/ 10 w 46"/>
                  <a:gd name="T39" fmla="*/ 42 h 47"/>
                  <a:gd name="T40" fmla="*/ 7 w 46"/>
                  <a:gd name="T41" fmla="*/ 40 h 47"/>
                  <a:gd name="T42" fmla="*/ 4 w 46"/>
                  <a:gd name="T43" fmla="*/ 36 h 47"/>
                  <a:gd name="T44" fmla="*/ 1 w 46"/>
                  <a:gd name="T45" fmla="*/ 32 h 47"/>
                  <a:gd name="T46" fmla="*/ 0 w 46"/>
                  <a:gd name="T47" fmla="*/ 28 h 47"/>
                  <a:gd name="T48" fmla="*/ 0 w 46"/>
                  <a:gd name="T49" fmla="*/ 24 h 47"/>
                  <a:gd name="T50" fmla="*/ 0 w 46"/>
                  <a:gd name="T51" fmla="*/ 18 h 47"/>
                  <a:gd name="T52" fmla="*/ 1 w 46"/>
                  <a:gd name="T53" fmla="*/ 15 h 47"/>
                  <a:gd name="T54" fmla="*/ 4 w 46"/>
                  <a:gd name="T55" fmla="*/ 10 h 47"/>
                  <a:gd name="T56" fmla="*/ 7 w 46"/>
                  <a:gd name="T57" fmla="*/ 7 h 47"/>
                  <a:gd name="T58" fmla="*/ 10 w 46"/>
                  <a:gd name="T59" fmla="*/ 5 h 47"/>
                  <a:gd name="T60" fmla="*/ 14 w 46"/>
                  <a:gd name="T61" fmla="*/ 2 h 47"/>
                  <a:gd name="T62" fmla="*/ 18 w 46"/>
                  <a:gd name="T63" fmla="*/ 1 h 47"/>
                  <a:gd name="T64" fmla="*/ 23 w 46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47">
                    <a:moveTo>
                      <a:pt x="23" y="0"/>
                    </a:moveTo>
                    <a:lnTo>
                      <a:pt x="27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9" y="40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7" y="46"/>
                    </a:lnTo>
                    <a:lnTo>
                      <a:pt x="23" y="47"/>
                    </a:lnTo>
                    <a:lnTo>
                      <a:pt x="18" y="46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7" y="40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EED42970-3A59-1D13-3C0F-32C56EF61451}"/>
                  </a:ext>
                </a:extLst>
              </p:cNvPr>
              <p:cNvSpPr/>
              <p:nvPr/>
            </p:nvSpPr>
            <p:spPr bwMode="auto">
              <a:xfrm>
                <a:off x="3224213" y="387350"/>
                <a:ext cx="7938" cy="7938"/>
              </a:xfrm>
              <a:custGeom>
                <a:avLst/>
                <a:gdLst>
                  <a:gd name="T0" fmla="*/ 15 w 30"/>
                  <a:gd name="T1" fmla="*/ 0 h 31"/>
                  <a:gd name="T2" fmla="*/ 18 w 30"/>
                  <a:gd name="T3" fmla="*/ 0 h 31"/>
                  <a:gd name="T4" fmla="*/ 20 w 30"/>
                  <a:gd name="T5" fmla="*/ 1 h 31"/>
                  <a:gd name="T6" fmla="*/ 24 w 30"/>
                  <a:gd name="T7" fmla="*/ 2 h 31"/>
                  <a:gd name="T8" fmla="*/ 26 w 30"/>
                  <a:gd name="T9" fmla="*/ 4 h 31"/>
                  <a:gd name="T10" fmla="*/ 27 w 30"/>
                  <a:gd name="T11" fmla="*/ 7 h 31"/>
                  <a:gd name="T12" fmla="*/ 29 w 30"/>
                  <a:gd name="T13" fmla="*/ 9 h 31"/>
                  <a:gd name="T14" fmla="*/ 29 w 30"/>
                  <a:gd name="T15" fmla="*/ 11 h 31"/>
                  <a:gd name="T16" fmla="*/ 30 w 30"/>
                  <a:gd name="T17" fmla="*/ 15 h 31"/>
                  <a:gd name="T18" fmla="*/ 29 w 30"/>
                  <a:gd name="T19" fmla="*/ 18 h 31"/>
                  <a:gd name="T20" fmla="*/ 29 w 30"/>
                  <a:gd name="T21" fmla="*/ 20 h 31"/>
                  <a:gd name="T22" fmla="*/ 27 w 30"/>
                  <a:gd name="T23" fmla="*/ 24 h 31"/>
                  <a:gd name="T24" fmla="*/ 26 w 30"/>
                  <a:gd name="T25" fmla="*/ 26 h 31"/>
                  <a:gd name="T26" fmla="*/ 24 w 30"/>
                  <a:gd name="T27" fmla="*/ 27 h 31"/>
                  <a:gd name="T28" fmla="*/ 20 w 30"/>
                  <a:gd name="T29" fmla="*/ 28 h 31"/>
                  <a:gd name="T30" fmla="*/ 18 w 30"/>
                  <a:gd name="T31" fmla="*/ 30 h 31"/>
                  <a:gd name="T32" fmla="*/ 15 w 30"/>
                  <a:gd name="T33" fmla="*/ 31 h 31"/>
                  <a:gd name="T34" fmla="*/ 11 w 30"/>
                  <a:gd name="T35" fmla="*/ 30 h 31"/>
                  <a:gd name="T36" fmla="*/ 9 w 30"/>
                  <a:gd name="T37" fmla="*/ 28 h 31"/>
                  <a:gd name="T38" fmla="*/ 7 w 30"/>
                  <a:gd name="T39" fmla="*/ 27 h 31"/>
                  <a:gd name="T40" fmla="*/ 4 w 30"/>
                  <a:gd name="T41" fmla="*/ 26 h 31"/>
                  <a:gd name="T42" fmla="*/ 2 w 30"/>
                  <a:gd name="T43" fmla="*/ 24 h 31"/>
                  <a:gd name="T44" fmla="*/ 1 w 30"/>
                  <a:gd name="T45" fmla="*/ 20 h 31"/>
                  <a:gd name="T46" fmla="*/ 0 w 30"/>
                  <a:gd name="T47" fmla="*/ 18 h 31"/>
                  <a:gd name="T48" fmla="*/ 0 w 30"/>
                  <a:gd name="T49" fmla="*/ 15 h 31"/>
                  <a:gd name="T50" fmla="*/ 0 w 30"/>
                  <a:gd name="T51" fmla="*/ 11 h 31"/>
                  <a:gd name="T52" fmla="*/ 1 w 30"/>
                  <a:gd name="T53" fmla="*/ 9 h 31"/>
                  <a:gd name="T54" fmla="*/ 2 w 30"/>
                  <a:gd name="T55" fmla="*/ 7 h 31"/>
                  <a:gd name="T56" fmla="*/ 4 w 30"/>
                  <a:gd name="T57" fmla="*/ 4 h 31"/>
                  <a:gd name="T58" fmla="*/ 7 w 30"/>
                  <a:gd name="T59" fmla="*/ 2 h 31"/>
                  <a:gd name="T60" fmla="*/ 9 w 30"/>
                  <a:gd name="T61" fmla="*/ 1 h 31"/>
                  <a:gd name="T62" fmla="*/ 11 w 30"/>
                  <a:gd name="T63" fmla="*/ 0 h 31"/>
                  <a:gd name="T64" fmla="*/ 15 w 30"/>
                  <a:gd name="T6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0" y="15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4" y="27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5" y="31"/>
                    </a:ln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6E7E8">
                  <a:alpha val="50000"/>
                </a:srgbClr>
              </a:solidFill>
              <a:ln>
                <a:noFill/>
              </a:ln>
            </p:spPr>
            <p:txBody>
              <a:bodyPr vert="horz" wrap="square" lIns="91395" tIns="45698" rIns="91395" bIns="45698" numCol="1" anchor="t" anchorCtr="0" compatLnSpc="1"/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20E1BEE5-3722-D273-AF75-68DD8A791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8988" y="2012851"/>
            <a:ext cx="2671131" cy="31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7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96EFA-7D39-6662-958F-F2C670B41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3F2315-1531-DCBD-8332-8661EBB7F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12361"/>
            <a:ext cx="12141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FF0E30-1F26-2679-BC43-EF8AB6BC2C82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75165-7A6B-CD52-FBAC-6C0DF9B77D70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9BAC20-5DF6-4267-CF5B-6C549219E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04F72AE6-6BB0-5428-819A-6F2A0BB466BD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63A4D-87C1-718D-BECE-442473503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57759"/>
            <a:ext cx="11096625" cy="1070966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Creating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Avantus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Wallet.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B805E124-47CF-0367-B0A4-79E904B82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7B32BD-762D-6F04-E056-A040BDDBFC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556E80-B2CA-D5F8-387F-34AD0EBF7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76" y="823015"/>
            <a:ext cx="10359860" cy="495836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Pay-Vice Wallet Details (I.E. Username and Wallet ID)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Open or use valid email address or Phone number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Go to Apple store or Google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Playstore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ACCOUNT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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Enter user details (Email address, Agent First and last Name).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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Enter Password at least 8 character (must contain alphabet and numbers) &amp; confirm password.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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Enter transaction Pin 4 digits (numeric) &amp; confirm Pin.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code will be sent to your email, input the code on the column, account created successfully.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wallet ID is generated. i.e.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32432325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during wallet set-up on PAYVICE, password must consist of alphabets and numbers</a:t>
            </a:r>
            <a:br>
              <a:rPr lang="en-US" i="1" dirty="0"/>
            </a:b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97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3DCD0-08FF-C907-3644-19C54F5EB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89089-330D-6FF8-1025-656EF889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26649"/>
            <a:ext cx="12141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D89946-1573-2153-9435-975BE732D7CA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394AD-A6B2-E36C-E05C-443A49059477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8E8154-A976-8473-392A-B57C4040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0CCE1B2-B381-3CDC-76BD-2256D54520A2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561FD-7D62-41A8-F49E-4D62A456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57759"/>
            <a:ext cx="11096625" cy="1070966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Creating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Avantus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Wallet.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DF7FB5BA-A304-8693-B831-26EA519921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14FB6-1268-B135-E6A2-E2F07B123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pic>
        <p:nvPicPr>
          <p:cNvPr id="15" name="Picture 14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039C6D8D-1AD4-6883-DFAE-B969CC8ABA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" t="7341" r="165" b="4570"/>
          <a:stretch>
            <a:fillRect/>
          </a:stretch>
        </p:blipFill>
        <p:spPr>
          <a:xfrm>
            <a:off x="8138279" y="872129"/>
            <a:ext cx="3291840" cy="5073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559AFC-4EBD-3C00-8E9A-1F3E3DAEF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825" y="872129"/>
            <a:ext cx="3038310" cy="49092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4697C-C2FB-AE6D-2732-81C349EA8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23" y="872129"/>
            <a:ext cx="3307610" cy="502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F9007-CB54-30F6-E294-8E6E71A9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8F905-DFC3-5BA1-FD2F-E612B5C86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12361"/>
            <a:ext cx="12141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27E2A4-7E4A-F493-DFFD-9534860EF53C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4B1C0-5446-A3DE-B7EF-459BEC500B32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01C325-4B81-A6DC-A1B5-57306EBD3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3BCB601-6E15-17FD-037F-B1A9AC6804B0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20883-F028-8DE6-DB2D-B7549550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57759"/>
            <a:ext cx="11096625" cy="1070966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Creating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Avantus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Wallet.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58F6665-7C8E-481B-FFD2-16A7302063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EBBF44-AB24-36DC-1A13-19F5A2C445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pic>
        <p:nvPicPr>
          <p:cNvPr id="11" name="Picture 10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64AF539A-D896-5463-3956-1868563AA7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6250"/>
          <a:stretch>
            <a:fillRect/>
          </a:stretch>
        </p:blipFill>
        <p:spPr>
          <a:xfrm>
            <a:off x="204118" y="693242"/>
            <a:ext cx="3291840" cy="5360479"/>
          </a:xfrm>
          <a:prstGeom prst="rect">
            <a:avLst/>
          </a:prstGeom>
        </p:spPr>
      </p:pic>
      <p:pic>
        <p:nvPicPr>
          <p:cNvPr id="13" name="Picture 12" descr="A screenshot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2CF00972-1251-967C-9286-FE2F60D2F0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5209"/>
          <a:stretch>
            <a:fillRect/>
          </a:stretch>
        </p:blipFill>
        <p:spPr>
          <a:xfrm>
            <a:off x="3989003" y="693242"/>
            <a:ext cx="3291840" cy="5246036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08E70608-0652-4319-AA43-45139E356C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" b="4158"/>
          <a:stretch>
            <a:fillRect/>
          </a:stretch>
        </p:blipFill>
        <p:spPr>
          <a:xfrm>
            <a:off x="7773888" y="685118"/>
            <a:ext cx="3291840" cy="51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6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299F3-1DA0-B158-8142-29A47B13B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55176-F6AE-8D1C-8C3D-50E404FE8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12361"/>
            <a:ext cx="12141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FE367D-3CF9-9ED5-795B-3843D6CB4CA4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9DCB03-19A9-3023-5409-F53C19B93C07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6DA2C5-7DA4-DCB6-2CE9-5B16C3206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CBDE27B-0AA9-C05F-5C77-85AD7FBBC5A6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FB779-101E-DA9D-66D0-CA4EF2D1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57759"/>
            <a:ext cx="11096625" cy="1070966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Creating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Avantus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Wallet.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ADA3D2A2-E8FD-4F1A-09CB-F4D4E0720E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3CBAF-7773-64CE-82CA-58261C64E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951A5F-D6C7-6B50-8CD7-563245C557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>
          <a:xfrm>
            <a:off x="400050" y="741703"/>
            <a:ext cx="3317240" cy="5039677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CD8D27-C048-38A4-2AD0-90C543FB16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4167"/>
          <a:stretch>
            <a:fillRect/>
          </a:stretch>
        </p:blipFill>
        <p:spPr>
          <a:xfrm>
            <a:off x="4321810" y="741706"/>
            <a:ext cx="3291840" cy="5039676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7B4466D4-D6EA-D512-3761-0643848AAB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5209"/>
          <a:stretch>
            <a:fillRect/>
          </a:stretch>
        </p:blipFill>
        <p:spPr>
          <a:xfrm>
            <a:off x="8218170" y="741704"/>
            <a:ext cx="313562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9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C7E65-E4B1-3E02-6ACF-B280C3864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165CD-A54A-E3AF-DE72-69291E14F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12361"/>
            <a:ext cx="12141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F2C980-572F-7A85-832B-2DA233EEEB51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EFA00-9F30-97CB-65B1-602D48C786B0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0A74D-1300-EF22-5B92-E29F24EA1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A31C2213-A6B2-8D55-F2DB-83230C67918F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E4D64-2E6F-3435-5E92-D1DC9D47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57759"/>
            <a:ext cx="11096625" cy="1070966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Creating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Avantus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Wallet.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0CDAD1F-7776-9A8F-4FB1-2CB8099B7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870979-1E2F-37EA-DF0F-973FF4AB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A685E5-FBD3-B77A-ED0C-ECB166B9A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79" y="828250"/>
            <a:ext cx="2783279" cy="47176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DB04DD-D218-FDD4-DE4E-7977EB19D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338" y="828250"/>
            <a:ext cx="2930642" cy="47176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358C8B-9BC4-69F2-720F-6355C23AE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761" y="828250"/>
            <a:ext cx="3152416" cy="47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4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280E5-E7F8-37FD-0EAE-4426FAB99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A3457-4A27-0903-D62C-F358F1528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12361"/>
            <a:ext cx="1214199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CC6B5B-A8B6-1688-5E28-A59BCF8F4D29}"/>
              </a:ext>
            </a:extLst>
          </p:cNvPr>
          <p:cNvSpPr/>
          <p:nvPr/>
        </p:nvSpPr>
        <p:spPr>
          <a:xfrm>
            <a:off x="-3051" y="5998556"/>
            <a:ext cx="9358716" cy="211667"/>
          </a:xfrm>
          <a:prstGeom prst="rect">
            <a:avLst/>
          </a:prstGeom>
          <a:solidFill>
            <a:srgbClr val="01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D8BF4-3946-DE5D-F0B1-7DCA7CAA2E54}"/>
              </a:ext>
            </a:extLst>
          </p:cNvPr>
          <p:cNvSpPr/>
          <p:nvPr/>
        </p:nvSpPr>
        <p:spPr>
          <a:xfrm>
            <a:off x="9355666" y="5998556"/>
            <a:ext cx="2836333" cy="211667"/>
          </a:xfrm>
          <a:prstGeom prst="rect">
            <a:avLst/>
          </a:prstGeom>
          <a:solidFill>
            <a:srgbClr val="00C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4607C7-AA3C-CF4F-986A-D82D0E762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5" y="6315036"/>
            <a:ext cx="9867900" cy="43815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3BE2609D-A882-B67B-5A29-56A20A254772}"/>
              </a:ext>
            </a:extLst>
          </p:cNvPr>
          <p:cNvSpPr txBox="1"/>
          <p:nvPr/>
        </p:nvSpPr>
        <p:spPr>
          <a:xfrm>
            <a:off x="10564176" y="6377077"/>
            <a:ext cx="8659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err="1">
                <a:latin typeface="Century Gothic" panose="020B0502020202020204" pitchFamily="34" charset="0"/>
              </a:rPr>
              <a:t>Itex_ng</a:t>
            </a:r>
            <a:endParaRPr lang="en-NG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058A1-60D8-405A-693C-CE32A325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57759"/>
            <a:ext cx="11096625" cy="1070966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Creating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Payvice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Avantus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Wallet.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F4D2C2C-1AD6-C225-8B3C-6DC3875AA6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0EBD32-5DAD-BF2E-5BEE-B2C6BDED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64" y="56270"/>
            <a:ext cx="2783279" cy="22922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5DA53C-DE3C-06F1-E224-73BEE406E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15" y="955005"/>
            <a:ext cx="2836331" cy="4608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A8F310-2363-CC7A-CD14-439ED0E52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089" y="900113"/>
            <a:ext cx="3076105" cy="4608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DE8136-BD20-541D-6975-F72CED4C4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7831" y="900113"/>
            <a:ext cx="2836332" cy="47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0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TEX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X Theme" id="{61C75032-7E71-4173-9AEB-694650F1D22C}" vid="{2CCE1F8B-C920-4F5D-BE2B-D3761DAB59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BB7ED4B20E42BBA23BBF83A348D1" ma:contentTypeVersion="15" ma:contentTypeDescription="Create a new document." ma:contentTypeScope="" ma:versionID="855ec50a431150a280c9ef2e04b3f358">
  <xsd:schema xmlns:xsd="http://www.w3.org/2001/XMLSchema" xmlns:xs="http://www.w3.org/2001/XMLSchema" xmlns:p="http://schemas.microsoft.com/office/2006/metadata/properties" xmlns:ns2="81445915-b2e5-4712-9557-2d9defba85d5" xmlns:ns3="e561edde-f0ae-41c5-88e2-1670e5c2adea" targetNamespace="http://schemas.microsoft.com/office/2006/metadata/properties" ma:root="true" ma:fieldsID="17f4eb80e6e0767dafe25060a1891c48" ns2:_="" ns3:_="">
    <xsd:import namespace="81445915-b2e5-4712-9557-2d9defba85d5"/>
    <xsd:import namespace="e561edde-f0ae-41c5-88e2-1670e5c2a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45915-b2e5-4712-9557-2d9defba8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bd44754-d678-4b56-8a63-2f96951deb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1edde-f0ae-41c5-88e2-1670e5c2ade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968c571-c917-488c-8e2e-40c8f65a2f7c}" ma:internalName="TaxCatchAll" ma:showField="CatchAllData" ma:web="e561edde-f0ae-41c5-88e2-1670e5c2ad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45915-b2e5-4712-9557-2d9defba85d5">
      <Terms xmlns="http://schemas.microsoft.com/office/infopath/2007/PartnerControls"/>
    </lcf76f155ced4ddcb4097134ff3c332f>
    <TaxCatchAll xmlns="e561edde-f0ae-41c5-88e2-1670e5c2adea" xsi:nil="true"/>
  </documentManagement>
</p:properties>
</file>

<file path=customXml/itemProps1.xml><?xml version="1.0" encoding="utf-8"?>
<ds:datastoreItem xmlns:ds="http://schemas.openxmlformats.org/officeDocument/2006/customXml" ds:itemID="{F5FEF6AB-8C6D-4F5F-9090-1329700523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9A8BAB-BCAC-43B3-A8BB-6CBF905D9C5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1445915-b2e5-4712-9557-2d9defba85d5"/>
    <ds:schemaRef ds:uri="e561edde-f0ae-41c5-88e2-1670e5c2adea"/>
  </ds:schemaRefs>
</ds:datastoreItem>
</file>

<file path=customXml/itemProps3.xml><?xml version="1.0" encoding="utf-8"?>
<ds:datastoreItem xmlns:ds="http://schemas.openxmlformats.org/officeDocument/2006/customXml" ds:itemID="{23A7DE83-3837-4D17-BC2F-121CA016FC66}">
  <ds:schemaRefs>
    <ds:schemaRef ds:uri="http://schemas.microsoft.com/office/2006/metadata/properties"/>
    <ds:schemaRef ds:uri="http://www.w3.org/2000/xmlns/"/>
    <ds:schemaRef ds:uri="81445915-b2e5-4712-9557-2d9defba85d5"/>
    <ds:schemaRef ds:uri="http://schemas.microsoft.com/office/infopath/2007/PartnerControls"/>
    <ds:schemaRef ds:uri="e561edde-f0ae-41c5-88e2-1670e5c2adea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4382</TotalTime>
  <Words>528</Words>
  <Application>Microsoft Office PowerPoint</Application>
  <PresentationFormat>Widescreen</PresentationFormat>
  <Paragraphs>60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ITEX Theme</vt:lpstr>
      <vt:lpstr>PowerPoint Presentation</vt:lpstr>
      <vt:lpstr>What is Payvice Avantus?</vt:lpstr>
      <vt:lpstr>PAYVICE AVANTUS</vt:lpstr>
      <vt:lpstr>Creating Payvice Avantus Wallet. </vt:lpstr>
      <vt:lpstr>Creating Payvice Avantus Wallet. </vt:lpstr>
      <vt:lpstr>Creating Payvice Avantus Wallet. </vt:lpstr>
      <vt:lpstr>Creating Payvice Avantus Wallet. </vt:lpstr>
      <vt:lpstr>Creating Payvice Avantus Wallet. </vt:lpstr>
      <vt:lpstr>Creating Payvice Avantus Wallet. </vt:lpstr>
      <vt:lpstr>To Change Payvice Avantus Password and PIN. </vt:lpstr>
      <vt:lpstr>To Change Payvice Avantus Password and PIN. </vt:lpstr>
      <vt:lpstr>To Vend BEDC on Payvice Avantus. </vt:lpstr>
      <vt:lpstr>To Vend BEDC on Payvice Avantus.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ADEBAYO OLOGUNJA</dc:creator>
  <cp:lastModifiedBy>lucky nwakoh</cp:lastModifiedBy>
  <cp:revision>37</cp:revision>
  <dcterms:created xsi:type="dcterms:W3CDTF">2024-04-05T13:36:00Z</dcterms:created>
  <dcterms:modified xsi:type="dcterms:W3CDTF">2026-01-06T09:13:02Z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3B9878BBBC354F31A18D283D2FC9C677</vt:lpwstr>
  </property>
  <property fmtid="{D5CDD505-2E9C-101B-9397-08002B2CF9AE}" pid="3" name="KSOProductBuildVer">
    <vt:lpwstr>1033-11.2.0.11486</vt:lpwstr>
  </property>
  <property fmtid="{D5CDD505-2E9C-101B-9397-08002B2CF9AE}" pid="4" name="ContentTypeId">
    <vt:lpwstr>0x010100579ABB7ED4B20E42BBA23BBF83A348D1</vt:lpwstr>
  </property>
</Properties>
</file>